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73"/>
  </p:notesMasterIdLst>
  <p:handoutMasterIdLst>
    <p:handoutMasterId r:id="rId74"/>
  </p:handoutMasterIdLst>
  <p:sldIdLst>
    <p:sldId id="654" r:id="rId2"/>
    <p:sldId id="428" r:id="rId3"/>
    <p:sldId id="581" r:id="rId4"/>
    <p:sldId id="582" r:id="rId5"/>
    <p:sldId id="520" r:id="rId6"/>
    <p:sldId id="583" r:id="rId7"/>
    <p:sldId id="584" r:id="rId8"/>
    <p:sldId id="585" r:id="rId9"/>
    <p:sldId id="591" r:id="rId10"/>
    <p:sldId id="592" r:id="rId11"/>
    <p:sldId id="588" r:id="rId12"/>
    <p:sldId id="593" r:id="rId13"/>
    <p:sldId id="594" r:id="rId14"/>
    <p:sldId id="595" r:id="rId15"/>
    <p:sldId id="596" r:id="rId16"/>
    <p:sldId id="597" r:id="rId17"/>
    <p:sldId id="598" r:id="rId18"/>
    <p:sldId id="599" r:id="rId19"/>
    <p:sldId id="600" r:id="rId20"/>
    <p:sldId id="601" r:id="rId21"/>
    <p:sldId id="602" r:id="rId22"/>
    <p:sldId id="603" r:id="rId23"/>
    <p:sldId id="604" r:id="rId24"/>
    <p:sldId id="605" r:id="rId25"/>
    <p:sldId id="606" r:id="rId26"/>
    <p:sldId id="607" r:id="rId27"/>
    <p:sldId id="608" r:id="rId28"/>
    <p:sldId id="658" r:id="rId29"/>
    <p:sldId id="610" r:id="rId30"/>
    <p:sldId id="611" r:id="rId31"/>
    <p:sldId id="612" r:id="rId32"/>
    <p:sldId id="613" r:id="rId33"/>
    <p:sldId id="614" r:id="rId34"/>
    <p:sldId id="615" r:id="rId35"/>
    <p:sldId id="616" r:id="rId36"/>
    <p:sldId id="617" r:id="rId37"/>
    <p:sldId id="618" r:id="rId38"/>
    <p:sldId id="619" r:id="rId39"/>
    <p:sldId id="620" r:id="rId40"/>
    <p:sldId id="622" r:id="rId41"/>
    <p:sldId id="623" r:id="rId42"/>
    <p:sldId id="624" r:id="rId43"/>
    <p:sldId id="625" r:id="rId44"/>
    <p:sldId id="626" r:id="rId45"/>
    <p:sldId id="627" r:id="rId46"/>
    <p:sldId id="628" r:id="rId47"/>
    <p:sldId id="629" r:id="rId48"/>
    <p:sldId id="630" r:id="rId49"/>
    <p:sldId id="631" r:id="rId50"/>
    <p:sldId id="632" r:id="rId51"/>
    <p:sldId id="633" r:id="rId52"/>
    <p:sldId id="634" r:id="rId53"/>
    <p:sldId id="635" r:id="rId54"/>
    <p:sldId id="636" r:id="rId55"/>
    <p:sldId id="637" r:id="rId56"/>
    <p:sldId id="638" r:id="rId57"/>
    <p:sldId id="639" r:id="rId58"/>
    <p:sldId id="640" r:id="rId59"/>
    <p:sldId id="641" r:id="rId60"/>
    <p:sldId id="642" r:id="rId61"/>
    <p:sldId id="643" r:id="rId62"/>
    <p:sldId id="644" r:id="rId63"/>
    <p:sldId id="645" r:id="rId64"/>
    <p:sldId id="646" r:id="rId65"/>
    <p:sldId id="647" r:id="rId66"/>
    <p:sldId id="648" r:id="rId67"/>
    <p:sldId id="649" r:id="rId68"/>
    <p:sldId id="650" r:id="rId69"/>
    <p:sldId id="651" r:id="rId70"/>
    <p:sldId id="652" r:id="rId71"/>
    <p:sldId id="653" r:id="rId72"/>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Palatino Linotype" pitchFamily="18" charset="0"/>
        <a:ea typeface="宋体" pitchFamily="2" charset="-122"/>
        <a:cs typeface="+mn-cs"/>
      </a:defRPr>
    </a:lvl1pPr>
    <a:lvl2pPr marL="457200" algn="l" rtl="0" fontAlgn="base">
      <a:spcBef>
        <a:spcPct val="0"/>
      </a:spcBef>
      <a:spcAft>
        <a:spcPct val="0"/>
      </a:spcAft>
      <a:defRPr kern="1200">
        <a:solidFill>
          <a:schemeClr val="tx1"/>
        </a:solidFill>
        <a:latin typeface="Palatino Linotype" pitchFamily="18" charset="0"/>
        <a:ea typeface="宋体" pitchFamily="2" charset="-122"/>
        <a:cs typeface="+mn-cs"/>
      </a:defRPr>
    </a:lvl2pPr>
    <a:lvl3pPr marL="914400" algn="l" rtl="0" fontAlgn="base">
      <a:spcBef>
        <a:spcPct val="0"/>
      </a:spcBef>
      <a:spcAft>
        <a:spcPct val="0"/>
      </a:spcAft>
      <a:defRPr kern="1200">
        <a:solidFill>
          <a:schemeClr val="tx1"/>
        </a:solidFill>
        <a:latin typeface="Palatino Linotype" pitchFamily="18" charset="0"/>
        <a:ea typeface="宋体" pitchFamily="2" charset="-122"/>
        <a:cs typeface="+mn-cs"/>
      </a:defRPr>
    </a:lvl3pPr>
    <a:lvl4pPr marL="1371600" algn="l" rtl="0" fontAlgn="base">
      <a:spcBef>
        <a:spcPct val="0"/>
      </a:spcBef>
      <a:spcAft>
        <a:spcPct val="0"/>
      </a:spcAft>
      <a:defRPr kern="1200">
        <a:solidFill>
          <a:schemeClr val="tx1"/>
        </a:solidFill>
        <a:latin typeface="Palatino Linotype" pitchFamily="18" charset="0"/>
        <a:ea typeface="宋体" pitchFamily="2" charset="-122"/>
        <a:cs typeface="+mn-cs"/>
      </a:defRPr>
    </a:lvl4pPr>
    <a:lvl5pPr marL="1828800" algn="l" rtl="0" fontAlgn="base">
      <a:spcBef>
        <a:spcPct val="0"/>
      </a:spcBef>
      <a:spcAft>
        <a:spcPct val="0"/>
      </a:spcAft>
      <a:defRPr kern="1200">
        <a:solidFill>
          <a:schemeClr val="tx1"/>
        </a:solidFill>
        <a:latin typeface="Palatino Linotype" pitchFamily="18" charset="0"/>
        <a:ea typeface="宋体" pitchFamily="2" charset="-122"/>
        <a:cs typeface="+mn-cs"/>
      </a:defRPr>
    </a:lvl5pPr>
    <a:lvl6pPr marL="2286000" algn="l" defTabSz="914400" rtl="0" eaLnBrk="1" latinLnBrk="0" hangingPunct="1">
      <a:defRPr kern="1200">
        <a:solidFill>
          <a:schemeClr val="tx1"/>
        </a:solidFill>
        <a:latin typeface="Palatino Linotype" pitchFamily="18" charset="0"/>
        <a:ea typeface="宋体" pitchFamily="2" charset="-122"/>
        <a:cs typeface="+mn-cs"/>
      </a:defRPr>
    </a:lvl6pPr>
    <a:lvl7pPr marL="2743200" algn="l" defTabSz="914400" rtl="0" eaLnBrk="1" latinLnBrk="0" hangingPunct="1">
      <a:defRPr kern="1200">
        <a:solidFill>
          <a:schemeClr val="tx1"/>
        </a:solidFill>
        <a:latin typeface="Palatino Linotype" pitchFamily="18" charset="0"/>
        <a:ea typeface="宋体" pitchFamily="2" charset="-122"/>
        <a:cs typeface="+mn-cs"/>
      </a:defRPr>
    </a:lvl7pPr>
    <a:lvl8pPr marL="3200400" algn="l" defTabSz="914400" rtl="0" eaLnBrk="1" latinLnBrk="0" hangingPunct="1">
      <a:defRPr kern="1200">
        <a:solidFill>
          <a:schemeClr val="tx1"/>
        </a:solidFill>
        <a:latin typeface="Palatino Linotype" pitchFamily="18" charset="0"/>
        <a:ea typeface="宋体" pitchFamily="2" charset="-122"/>
        <a:cs typeface="+mn-cs"/>
      </a:defRPr>
    </a:lvl8pPr>
    <a:lvl9pPr marL="3657600" algn="l" defTabSz="914400" rtl="0" eaLnBrk="1" latinLnBrk="0" hangingPunct="1">
      <a:defRPr kern="1200">
        <a:solidFill>
          <a:schemeClr val="tx1"/>
        </a:solidFill>
        <a:latin typeface="Palatino Linotype" pitchFamily="18" charset="0"/>
        <a:ea typeface="宋体"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31" autoAdjust="0"/>
    <p:restoredTop sz="77467" autoAdjust="0"/>
  </p:normalViewPr>
  <p:slideViewPr>
    <p:cSldViewPr snapToGrid="0" snapToObjects="1">
      <p:cViewPr varScale="1">
        <p:scale>
          <a:sx n="81" d="100"/>
          <a:sy n="81" d="100"/>
        </p:scale>
        <p:origin x="1095" y="75"/>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snapToObjects="1">
      <p:cViewPr varScale="1">
        <p:scale>
          <a:sx n="53" d="100"/>
          <a:sy n="53" d="100"/>
        </p:scale>
        <p:origin x="-2952" y="-10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notesMaster" Target="notesMasters/notesMaster1.xml"/><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DD527BA-E620-4B31-90FF-596CD1140ED8}" type="datetimeFigureOut">
              <a:rPr lang="zh-CN" altLang="en-US" smtClean="0"/>
              <a:pPr/>
              <a:t>2019/12/3</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56FD7C5-18AD-484E-8BF8-F54EABEE53FC}" type="slidenum">
              <a:rPr lang="zh-CN" altLang="en-US" smtClean="0"/>
              <a:pPr/>
              <a:t>‹#›</a:t>
            </a:fld>
            <a:endParaRPr lang="zh-CN" altLang="en-US"/>
          </a:p>
        </p:txBody>
      </p:sp>
    </p:spTree>
    <p:extLst>
      <p:ext uri="{BB962C8B-B14F-4D97-AF65-F5344CB8AC3E}">
        <p14:creationId xmlns:p14="http://schemas.microsoft.com/office/powerpoint/2010/main" val="224761578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ea typeface="+mn-ea"/>
              </a:defRPr>
            </a:lvl1pPr>
          </a:lstStyle>
          <a:p>
            <a:pPr>
              <a:defRPr/>
            </a:pPr>
            <a:fld id="{36FF7C0A-4974-4C28-821B-ECC9AB88AB35}" type="datetimeFigureOut">
              <a:rPr lang="zh-CN" altLang="en-US"/>
              <a:pPr>
                <a:defRPr/>
              </a:pPr>
              <a:t>2019/12/3</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ea typeface="+mn-ea"/>
              </a:defRPr>
            </a:lvl1pPr>
          </a:lstStyle>
          <a:p>
            <a:pPr>
              <a:defRPr/>
            </a:pPr>
            <a:fld id="{63EAAB6E-5B0C-4403-BCAE-4497F7111D2D}" type="slidenum">
              <a:rPr lang="zh-CN" altLang="en-US"/>
              <a:pPr>
                <a:defRPr/>
              </a:pPr>
              <a:t>‹#›</a:t>
            </a:fld>
            <a:endParaRPr lang="zh-CN" altLang="en-US"/>
          </a:p>
        </p:txBody>
      </p:sp>
    </p:spTree>
    <p:extLst>
      <p:ext uri="{BB962C8B-B14F-4D97-AF65-F5344CB8AC3E}">
        <p14:creationId xmlns:p14="http://schemas.microsoft.com/office/powerpoint/2010/main" val="79882154"/>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63EAAB6E-5B0C-4403-BCAE-4497F7111D2D}" type="slidenum">
              <a:rPr lang="zh-CN" altLang="en-US" smtClean="0"/>
              <a:pPr>
                <a:defRPr/>
              </a:pPr>
              <a:t>1</a:t>
            </a:fld>
            <a:endParaRPr lang="zh-CN" altLang="en-US"/>
          </a:p>
        </p:txBody>
      </p:sp>
    </p:spTree>
    <p:extLst>
      <p:ext uri="{BB962C8B-B14F-4D97-AF65-F5344CB8AC3E}">
        <p14:creationId xmlns:p14="http://schemas.microsoft.com/office/powerpoint/2010/main" val="41206179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Arial" panose="020B0604020202020204" pitchFamily="34" charset="0"/>
              <a:buNone/>
            </a:pPr>
            <a:endParaRPr lang="zh-CN" altLang="en-US" dirty="0"/>
          </a:p>
        </p:txBody>
      </p:sp>
      <p:sp>
        <p:nvSpPr>
          <p:cNvPr id="4" name="灯片编号占位符 3"/>
          <p:cNvSpPr>
            <a:spLocks noGrp="1"/>
          </p:cNvSpPr>
          <p:nvPr>
            <p:ph type="sldNum" sz="quarter" idx="10"/>
          </p:nvPr>
        </p:nvSpPr>
        <p:spPr/>
        <p:txBody>
          <a:bodyPr/>
          <a:lstStyle/>
          <a:p>
            <a:pPr>
              <a:defRPr/>
            </a:pPr>
            <a:fld id="{63EAAB6E-5B0C-4403-BCAE-4497F7111D2D}" type="slidenum">
              <a:rPr lang="zh-CN" altLang="en-US" smtClean="0"/>
              <a:pPr>
                <a:defRPr/>
              </a:pPr>
              <a:t>14</a:t>
            </a:fld>
            <a:endParaRPr lang="zh-CN" altLang="en-US"/>
          </a:p>
        </p:txBody>
      </p:sp>
    </p:spTree>
    <p:extLst>
      <p:ext uri="{BB962C8B-B14F-4D97-AF65-F5344CB8AC3E}">
        <p14:creationId xmlns:p14="http://schemas.microsoft.com/office/powerpoint/2010/main" val="8302811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3EAAB6E-5B0C-4403-BCAE-4497F7111D2D}" type="slidenum">
              <a:rPr lang="zh-CN" altLang="en-US" smtClean="0"/>
              <a:pPr>
                <a:defRPr/>
              </a:pPr>
              <a:t>15</a:t>
            </a:fld>
            <a:endParaRPr lang="zh-CN" altLang="en-US"/>
          </a:p>
        </p:txBody>
      </p:sp>
    </p:spTree>
    <p:extLst>
      <p:ext uri="{BB962C8B-B14F-4D97-AF65-F5344CB8AC3E}">
        <p14:creationId xmlns:p14="http://schemas.microsoft.com/office/powerpoint/2010/main" val="10396592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	</a:t>
            </a:r>
          </a:p>
        </p:txBody>
      </p:sp>
      <p:sp>
        <p:nvSpPr>
          <p:cNvPr id="4" name="灯片编号占位符 3"/>
          <p:cNvSpPr>
            <a:spLocks noGrp="1"/>
          </p:cNvSpPr>
          <p:nvPr>
            <p:ph type="sldNum" sz="quarter" idx="10"/>
          </p:nvPr>
        </p:nvSpPr>
        <p:spPr/>
        <p:txBody>
          <a:bodyPr/>
          <a:lstStyle/>
          <a:p>
            <a:pPr>
              <a:defRPr/>
            </a:pPr>
            <a:fld id="{63EAAB6E-5B0C-4403-BCAE-4497F7111D2D}" type="slidenum">
              <a:rPr lang="zh-CN" altLang="en-US" smtClean="0"/>
              <a:pPr>
                <a:defRPr/>
              </a:pPr>
              <a:t>17</a:t>
            </a:fld>
            <a:endParaRPr lang="zh-CN" altLang="en-US"/>
          </a:p>
        </p:txBody>
      </p:sp>
    </p:spTree>
    <p:extLst>
      <p:ext uri="{BB962C8B-B14F-4D97-AF65-F5344CB8AC3E}">
        <p14:creationId xmlns:p14="http://schemas.microsoft.com/office/powerpoint/2010/main" val="15307691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pPr>
              <a:defRPr/>
            </a:pPr>
            <a:fld id="{63EAAB6E-5B0C-4403-BCAE-4497F7111D2D}" type="slidenum">
              <a:rPr lang="zh-CN" altLang="en-US" smtClean="0"/>
              <a:pPr>
                <a:defRPr/>
              </a:pPr>
              <a:t>18</a:t>
            </a:fld>
            <a:endParaRPr lang="zh-CN" altLang="en-US"/>
          </a:p>
        </p:txBody>
      </p:sp>
    </p:spTree>
    <p:extLst>
      <p:ext uri="{BB962C8B-B14F-4D97-AF65-F5344CB8AC3E}">
        <p14:creationId xmlns:p14="http://schemas.microsoft.com/office/powerpoint/2010/main" val="10231907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3EAAB6E-5B0C-4403-BCAE-4497F7111D2D}" type="slidenum">
              <a:rPr lang="zh-CN" altLang="en-US" smtClean="0"/>
              <a:pPr>
                <a:defRPr/>
              </a:pPr>
              <a:t>19</a:t>
            </a:fld>
            <a:endParaRPr lang="zh-CN" altLang="en-US"/>
          </a:p>
        </p:txBody>
      </p:sp>
    </p:spTree>
    <p:extLst>
      <p:ext uri="{BB962C8B-B14F-4D97-AF65-F5344CB8AC3E}">
        <p14:creationId xmlns:p14="http://schemas.microsoft.com/office/powerpoint/2010/main" val="11146735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任何点的垂直距离超过阈值时，过程终止。</a:t>
            </a:r>
          </a:p>
        </p:txBody>
      </p:sp>
      <p:sp>
        <p:nvSpPr>
          <p:cNvPr id="4" name="灯片编号占位符 3"/>
          <p:cNvSpPr>
            <a:spLocks noGrp="1"/>
          </p:cNvSpPr>
          <p:nvPr>
            <p:ph type="sldNum" sz="quarter" idx="10"/>
          </p:nvPr>
        </p:nvSpPr>
        <p:spPr/>
        <p:txBody>
          <a:bodyPr/>
          <a:lstStyle/>
          <a:p>
            <a:pPr>
              <a:defRPr/>
            </a:pPr>
            <a:fld id="{63EAAB6E-5B0C-4403-BCAE-4497F7111D2D}" type="slidenum">
              <a:rPr lang="zh-CN" altLang="en-US" smtClean="0"/>
              <a:pPr>
                <a:defRPr/>
              </a:pPr>
              <a:t>20</a:t>
            </a:fld>
            <a:endParaRPr lang="zh-CN" altLang="en-US"/>
          </a:p>
        </p:txBody>
      </p:sp>
    </p:spTree>
    <p:extLst>
      <p:ext uri="{BB962C8B-B14F-4D97-AF65-F5344CB8AC3E}">
        <p14:creationId xmlns:p14="http://schemas.microsoft.com/office/powerpoint/2010/main" val="5038724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63EAAB6E-5B0C-4403-BCAE-4497F7111D2D}" type="slidenum">
              <a:rPr lang="zh-CN" altLang="en-US" smtClean="0"/>
              <a:pPr>
                <a:defRPr/>
              </a:pPr>
              <a:t>21</a:t>
            </a:fld>
            <a:endParaRPr lang="zh-CN" altLang="en-US"/>
          </a:p>
        </p:txBody>
      </p:sp>
    </p:spTree>
    <p:extLst>
      <p:ext uri="{BB962C8B-B14F-4D97-AF65-F5344CB8AC3E}">
        <p14:creationId xmlns:p14="http://schemas.microsoft.com/office/powerpoint/2010/main" val="35636010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Arial" panose="020B0604020202020204" pitchFamily="34" charset="0"/>
              <a:buNone/>
            </a:pPr>
            <a:endParaRPr lang="zh-CN" altLang="en-US" dirty="0"/>
          </a:p>
        </p:txBody>
      </p:sp>
      <p:sp>
        <p:nvSpPr>
          <p:cNvPr id="4" name="灯片编号占位符 3"/>
          <p:cNvSpPr>
            <a:spLocks noGrp="1"/>
          </p:cNvSpPr>
          <p:nvPr>
            <p:ph type="sldNum" sz="quarter" idx="10"/>
          </p:nvPr>
        </p:nvSpPr>
        <p:spPr/>
        <p:txBody>
          <a:bodyPr/>
          <a:lstStyle/>
          <a:p>
            <a:pPr>
              <a:defRPr/>
            </a:pPr>
            <a:fld id="{63EAAB6E-5B0C-4403-BCAE-4497F7111D2D}" type="slidenum">
              <a:rPr lang="zh-CN" altLang="en-US" smtClean="0"/>
              <a:pPr>
                <a:defRPr/>
              </a:pPr>
              <a:t>22</a:t>
            </a:fld>
            <a:endParaRPr lang="zh-CN" altLang="en-US"/>
          </a:p>
        </p:txBody>
      </p:sp>
    </p:spTree>
    <p:extLst>
      <p:ext uri="{BB962C8B-B14F-4D97-AF65-F5344CB8AC3E}">
        <p14:creationId xmlns:p14="http://schemas.microsoft.com/office/powerpoint/2010/main" val="33203425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Arial" panose="020B0604020202020204" pitchFamily="34" charset="0"/>
              <a:buNone/>
            </a:pPr>
            <a:endParaRPr lang="zh-CN" altLang="en-US" dirty="0"/>
          </a:p>
        </p:txBody>
      </p:sp>
      <p:sp>
        <p:nvSpPr>
          <p:cNvPr id="4" name="灯片编号占位符 3"/>
          <p:cNvSpPr>
            <a:spLocks noGrp="1"/>
          </p:cNvSpPr>
          <p:nvPr>
            <p:ph type="sldNum" sz="quarter" idx="10"/>
          </p:nvPr>
        </p:nvSpPr>
        <p:spPr/>
        <p:txBody>
          <a:bodyPr/>
          <a:lstStyle/>
          <a:p>
            <a:pPr>
              <a:defRPr/>
            </a:pPr>
            <a:fld id="{63EAAB6E-5B0C-4403-BCAE-4497F7111D2D}" type="slidenum">
              <a:rPr lang="zh-CN" altLang="en-US" smtClean="0"/>
              <a:pPr>
                <a:defRPr/>
              </a:pPr>
              <a:t>24</a:t>
            </a:fld>
            <a:endParaRPr lang="zh-CN" altLang="en-US"/>
          </a:p>
        </p:txBody>
      </p:sp>
    </p:spTree>
    <p:extLst>
      <p:ext uri="{BB962C8B-B14F-4D97-AF65-F5344CB8AC3E}">
        <p14:creationId xmlns:p14="http://schemas.microsoft.com/office/powerpoint/2010/main" val="279487883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pPr>
              <a:defRPr/>
            </a:pPr>
            <a:fld id="{63EAAB6E-5B0C-4403-BCAE-4497F7111D2D}" type="slidenum">
              <a:rPr lang="zh-CN" altLang="en-US" smtClean="0"/>
              <a:pPr>
                <a:defRPr/>
              </a:pPr>
              <a:t>25</a:t>
            </a:fld>
            <a:endParaRPr lang="zh-CN" altLang="en-US"/>
          </a:p>
        </p:txBody>
      </p:sp>
    </p:spTree>
    <p:extLst>
      <p:ext uri="{BB962C8B-B14F-4D97-AF65-F5344CB8AC3E}">
        <p14:creationId xmlns:p14="http://schemas.microsoft.com/office/powerpoint/2010/main" val="9423162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Arial" panose="020B0604020202020204" pitchFamily="34" charset="0"/>
              <a:buNone/>
            </a:pPr>
            <a:endParaRPr lang="zh-CN" altLang="en-US" dirty="0"/>
          </a:p>
        </p:txBody>
      </p:sp>
      <p:sp>
        <p:nvSpPr>
          <p:cNvPr id="4" name="灯片编号占位符 3"/>
          <p:cNvSpPr>
            <a:spLocks noGrp="1"/>
          </p:cNvSpPr>
          <p:nvPr>
            <p:ph type="sldNum" sz="quarter" idx="10"/>
          </p:nvPr>
        </p:nvSpPr>
        <p:spPr/>
        <p:txBody>
          <a:bodyPr/>
          <a:lstStyle/>
          <a:p>
            <a:pPr>
              <a:defRPr/>
            </a:pPr>
            <a:fld id="{63EAAB6E-5B0C-4403-BCAE-4497F7111D2D}" type="slidenum">
              <a:rPr lang="zh-CN" altLang="en-US" smtClean="0"/>
              <a:pPr>
                <a:defRPr/>
              </a:pPr>
              <a:t>2</a:t>
            </a:fld>
            <a:endParaRPr lang="zh-CN" altLang="en-US"/>
          </a:p>
        </p:txBody>
      </p:sp>
    </p:spTree>
    <p:extLst>
      <p:ext uri="{BB962C8B-B14F-4D97-AF65-F5344CB8AC3E}">
        <p14:creationId xmlns:p14="http://schemas.microsoft.com/office/powerpoint/2010/main" val="10386898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3EAAB6E-5B0C-4403-BCAE-4497F7111D2D}" type="slidenum">
              <a:rPr lang="zh-CN" altLang="en-US" smtClean="0"/>
              <a:pPr>
                <a:defRPr/>
              </a:pPr>
              <a:t>26</a:t>
            </a:fld>
            <a:endParaRPr lang="zh-CN" altLang="en-US"/>
          </a:p>
        </p:txBody>
      </p:sp>
    </p:spTree>
    <p:extLst>
      <p:ext uri="{BB962C8B-B14F-4D97-AF65-F5344CB8AC3E}">
        <p14:creationId xmlns:p14="http://schemas.microsoft.com/office/powerpoint/2010/main" val="40130344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63EAAB6E-5B0C-4403-BCAE-4497F7111D2D}" type="slidenum">
              <a:rPr lang="zh-CN" altLang="en-US" smtClean="0"/>
              <a:pPr>
                <a:defRPr/>
              </a:pPr>
              <a:t>27</a:t>
            </a:fld>
            <a:endParaRPr lang="zh-CN" altLang="en-US"/>
          </a:p>
        </p:txBody>
      </p:sp>
    </p:spTree>
    <p:extLst>
      <p:ext uri="{BB962C8B-B14F-4D97-AF65-F5344CB8AC3E}">
        <p14:creationId xmlns:p14="http://schemas.microsoft.com/office/powerpoint/2010/main" val="17287437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buFont typeface="Arial" panose="020B0604020202020204" pitchFamily="34" charset="0"/>
              <a:buChar char="•"/>
            </a:pPr>
            <a:endParaRPr lang="zh-CN" altLang="en-US" dirty="0"/>
          </a:p>
        </p:txBody>
      </p:sp>
      <p:sp>
        <p:nvSpPr>
          <p:cNvPr id="4" name="灯片编号占位符 3"/>
          <p:cNvSpPr>
            <a:spLocks noGrp="1"/>
          </p:cNvSpPr>
          <p:nvPr>
            <p:ph type="sldNum" sz="quarter" idx="10"/>
          </p:nvPr>
        </p:nvSpPr>
        <p:spPr/>
        <p:txBody>
          <a:bodyPr/>
          <a:lstStyle/>
          <a:p>
            <a:pPr>
              <a:defRPr/>
            </a:pPr>
            <a:fld id="{63EAAB6E-5B0C-4403-BCAE-4497F7111D2D}" type="slidenum">
              <a:rPr lang="zh-CN" altLang="en-US" smtClean="0"/>
              <a:pPr>
                <a:defRPr/>
              </a:pPr>
              <a:t>28</a:t>
            </a:fld>
            <a:endParaRPr lang="zh-CN" altLang="en-US"/>
          </a:p>
        </p:txBody>
      </p:sp>
    </p:spTree>
    <p:extLst>
      <p:ext uri="{BB962C8B-B14F-4D97-AF65-F5344CB8AC3E}">
        <p14:creationId xmlns:p14="http://schemas.microsoft.com/office/powerpoint/2010/main" val="318385235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3EAAB6E-5B0C-4403-BCAE-4497F7111D2D}" type="slidenum">
              <a:rPr lang="zh-CN" altLang="en-US" smtClean="0"/>
              <a:pPr>
                <a:defRPr/>
              </a:pPr>
              <a:t>29</a:t>
            </a:fld>
            <a:endParaRPr lang="zh-CN" altLang="en-US"/>
          </a:p>
        </p:txBody>
      </p:sp>
    </p:spTree>
    <p:extLst>
      <p:ext uri="{BB962C8B-B14F-4D97-AF65-F5344CB8AC3E}">
        <p14:creationId xmlns:p14="http://schemas.microsoft.com/office/powerpoint/2010/main" val="89876680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pPr>
              <a:defRPr/>
            </a:pPr>
            <a:fld id="{63EAAB6E-5B0C-4403-BCAE-4497F7111D2D}" type="slidenum">
              <a:rPr lang="zh-CN" altLang="en-US" smtClean="0"/>
              <a:pPr>
                <a:defRPr/>
              </a:pPr>
              <a:t>30</a:t>
            </a:fld>
            <a:endParaRPr lang="zh-CN" altLang="en-US"/>
          </a:p>
        </p:txBody>
      </p:sp>
    </p:spTree>
    <p:extLst>
      <p:ext uri="{BB962C8B-B14F-4D97-AF65-F5344CB8AC3E}">
        <p14:creationId xmlns:p14="http://schemas.microsoft.com/office/powerpoint/2010/main" val="31431437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63EAAB6E-5B0C-4403-BCAE-4497F7111D2D}" type="slidenum">
              <a:rPr lang="zh-CN" altLang="en-US" smtClean="0"/>
              <a:pPr>
                <a:defRPr/>
              </a:pPr>
              <a:t>31</a:t>
            </a:fld>
            <a:endParaRPr lang="zh-CN" altLang="en-US"/>
          </a:p>
        </p:txBody>
      </p:sp>
    </p:spTree>
    <p:extLst>
      <p:ext uri="{BB962C8B-B14F-4D97-AF65-F5344CB8AC3E}">
        <p14:creationId xmlns:p14="http://schemas.microsoft.com/office/powerpoint/2010/main" val="225398020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Arial" panose="020B0604020202020204" pitchFamily="34" charset="0"/>
              <a:buNone/>
            </a:pPr>
            <a:endParaRPr lang="zh-CN" altLang="en-US" dirty="0"/>
          </a:p>
        </p:txBody>
      </p:sp>
      <p:sp>
        <p:nvSpPr>
          <p:cNvPr id="4" name="灯片编号占位符 3"/>
          <p:cNvSpPr>
            <a:spLocks noGrp="1"/>
          </p:cNvSpPr>
          <p:nvPr>
            <p:ph type="sldNum" sz="quarter" idx="10"/>
          </p:nvPr>
        </p:nvSpPr>
        <p:spPr/>
        <p:txBody>
          <a:bodyPr/>
          <a:lstStyle/>
          <a:p>
            <a:pPr>
              <a:defRPr/>
            </a:pPr>
            <a:fld id="{63EAAB6E-5B0C-4403-BCAE-4497F7111D2D}" type="slidenum">
              <a:rPr lang="zh-CN" altLang="en-US" smtClean="0"/>
              <a:pPr>
                <a:defRPr/>
              </a:pPr>
              <a:t>32</a:t>
            </a:fld>
            <a:endParaRPr lang="zh-CN" altLang="en-US"/>
          </a:p>
        </p:txBody>
      </p:sp>
    </p:spTree>
    <p:extLst>
      <p:ext uri="{BB962C8B-B14F-4D97-AF65-F5344CB8AC3E}">
        <p14:creationId xmlns:p14="http://schemas.microsoft.com/office/powerpoint/2010/main" val="280727557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63EAAB6E-5B0C-4403-BCAE-4497F7111D2D}" type="slidenum">
              <a:rPr lang="zh-CN" altLang="en-US" smtClean="0"/>
              <a:pPr>
                <a:defRPr/>
              </a:pPr>
              <a:t>33</a:t>
            </a:fld>
            <a:endParaRPr lang="zh-CN" altLang="en-US"/>
          </a:p>
        </p:txBody>
      </p:sp>
    </p:spTree>
    <p:extLst>
      <p:ext uri="{BB962C8B-B14F-4D97-AF65-F5344CB8AC3E}">
        <p14:creationId xmlns:p14="http://schemas.microsoft.com/office/powerpoint/2010/main" val="264529650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pPr>
              <a:defRPr/>
            </a:pPr>
            <a:fld id="{63EAAB6E-5B0C-4403-BCAE-4497F7111D2D}" type="slidenum">
              <a:rPr lang="zh-CN" altLang="en-US" smtClean="0"/>
              <a:pPr>
                <a:defRPr/>
              </a:pPr>
              <a:t>34</a:t>
            </a:fld>
            <a:endParaRPr lang="zh-CN" altLang="en-US"/>
          </a:p>
        </p:txBody>
      </p:sp>
    </p:spTree>
    <p:extLst>
      <p:ext uri="{BB962C8B-B14F-4D97-AF65-F5344CB8AC3E}">
        <p14:creationId xmlns:p14="http://schemas.microsoft.com/office/powerpoint/2010/main" val="285182476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3EAAB6E-5B0C-4403-BCAE-4497F7111D2D}" type="slidenum">
              <a:rPr lang="zh-CN" altLang="en-US" smtClean="0"/>
              <a:pPr>
                <a:defRPr/>
              </a:pPr>
              <a:t>35</a:t>
            </a:fld>
            <a:endParaRPr lang="zh-CN" altLang="en-US"/>
          </a:p>
        </p:txBody>
      </p:sp>
    </p:spTree>
    <p:extLst>
      <p:ext uri="{BB962C8B-B14F-4D97-AF65-F5344CB8AC3E}">
        <p14:creationId xmlns:p14="http://schemas.microsoft.com/office/powerpoint/2010/main" val="22403805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Arial" panose="020B0604020202020204" pitchFamily="34" charset="0"/>
              <a:buNone/>
            </a:pPr>
            <a:endParaRPr lang="zh-CN" altLang="en-US" dirty="0"/>
          </a:p>
        </p:txBody>
      </p:sp>
      <p:sp>
        <p:nvSpPr>
          <p:cNvPr id="4" name="灯片编号占位符 3"/>
          <p:cNvSpPr>
            <a:spLocks noGrp="1"/>
          </p:cNvSpPr>
          <p:nvPr>
            <p:ph type="sldNum" sz="quarter" idx="10"/>
          </p:nvPr>
        </p:nvSpPr>
        <p:spPr/>
        <p:txBody>
          <a:bodyPr/>
          <a:lstStyle/>
          <a:p>
            <a:pPr>
              <a:defRPr/>
            </a:pPr>
            <a:fld id="{63EAAB6E-5B0C-4403-BCAE-4497F7111D2D}" type="slidenum">
              <a:rPr lang="zh-CN" altLang="en-US" smtClean="0"/>
              <a:pPr>
                <a:defRPr/>
              </a:pPr>
              <a:t>3</a:t>
            </a:fld>
            <a:endParaRPr lang="zh-CN" altLang="en-US"/>
          </a:p>
        </p:txBody>
      </p:sp>
    </p:spTree>
    <p:extLst>
      <p:ext uri="{BB962C8B-B14F-4D97-AF65-F5344CB8AC3E}">
        <p14:creationId xmlns:p14="http://schemas.microsoft.com/office/powerpoint/2010/main" val="129432816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63EAAB6E-5B0C-4403-BCAE-4497F7111D2D}" type="slidenum">
              <a:rPr lang="zh-CN" altLang="en-US" smtClean="0"/>
              <a:pPr>
                <a:defRPr/>
              </a:pPr>
              <a:t>36</a:t>
            </a:fld>
            <a:endParaRPr lang="zh-CN" altLang="en-US"/>
          </a:p>
        </p:txBody>
      </p:sp>
    </p:spTree>
    <p:extLst>
      <p:ext uri="{BB962C8B-B14F-4D97-AF65-F5344CB8AC3E}">
        <p14:creationId xmlns:p14="http://schemas.microsoft.com/office/powerpoint/2010/main" val="254924847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3EAAB6E-5B0C-4403-BCAE-4497F7111D2D}" type="slidenum">
              <a:rPr lang="zh-CN" altLang="en-US" smtClean="0"/>
              <a:pPr>
                <a:defRPr/>
              </a:pPr>
              <a:t>37</a:t>
            </a:fld>
            <a:endParaRPr lang="zh-CN" altLang="en-US"/>
          </a:p>
        </p:txBody>
      </p:sp>
    </p:spTree>
    <p:extLst>
      <p:ext uri="{BB962C8B-B14F-4D97-AF65-F5344CB8AC3E}">
        <p14:creationId xmlns:p14="http://schemas.microsoft.com/office/powerpoint/2010/main" val="400464154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3EAAB6E-5B0C-4403-BCAE-4497F7111D2D}" type="slidenum">
              <a:rPr lang="zh-CN" altLang="en-US" smtClean="0"/>
              <a:pPr>
                <a:defRPr/>
              </a:pPr>
              <a:t>38</a:t>
            </a:fld>
            <a:endParaRPr lang="zh-CN" altLang="en-US"/>
          </a:p>
        </p:txBody>
      </p:sp>
    </p:spTree>
    <p:extLst>
      <p:ext uri="{BB962C8B-B14F-4D97-AF65-F5344CB8AC3E}">
        <p14:creationId xmlns:p14="http://schemas.microsoft.com/office/powerpoint/2010/main" val="204677853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3EAAB6E-5B0C-4403-BCAE-4497F7111D2D}" type="slidenum">
              <a:rPr lang="zh-CN" altLang="en-US" smtClean="0"/>
              <a:pPr>
                <a:defRPr/>
              </a:pPr>
              <a:t>39</a:t>
            </a:fld>
            <a:endParaRPr lang="zh-CN" altLang="en-US"/>
          </a:p>
        </p:txBody>
      </p:sp>
    </p:spTree>
    <p:extLst>
      <p:ext uri="{BB962C8B-B14F-4D97-AF65-F5344CB8AC3E}">
        <p14:creationId xmlns:p14="http://schemas.microsoft.com/office/powerpoint/2010/main" val="329074122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3EAAB6E-5B0C-4403-BCAE-4497F7111D2D}" type="slidenum">
              <a:rPr lang="zh-CN" altLang="en-US" smtClean="0"/>
              <a:pPr>
                <a:defRPr/>
              </a:pPr>
              <a:t>40</a:t>
            </a:fld>
            <a:endParaRPr lang="zh-CN" altLang="en-US"/>
          </a:p>
        </p:txBody>
      </p:sp>
    </p:spTree>
    <p:extLst>
      <p:ext uri="{BB962C8B-B14F-4D97-AF65-F5344CB8AC3E}">
        <p14:creationId xmlns:p14="http://schemas.microsoft.com/office/powerpoint/2010/main" val="37467231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3EAAB6E-5B0C-4403-BCAE-4497F7111D2D}" type="slidenum">
              <a:rPr lang="zh-CN" altLang="en-US" smtClean="0"/>
              <a:pPr>
                <a:defRPr/>
              </a:pPr>
              <a:t>41</a:t>
            </a:fld>
            <a:endParaRPr lang="zh-CN" altLang="en-US"/>
          </a:p>
        </p:txBody>
      </p:sp>
    </p:spTree>
    <p:extLst>
      <p:ext uri="{BB962C8B-B14F-4D97-AF65-F5344CB8AC3E}">
        <p14:creationId xmlns:p14="http://schemas.microsoft.com/office/powerpoint/2010/main" val="191594080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Arial" panose="020B0604020202020204" pitchFamily="34" charset="0"/>
              <a:buNone/>
            </a:pPr>
            <a:endParaRPr lang="zh-CN" altLang="en-US" dirty="0"/>
          </a:p>
        </p:txBody>
      </p:sp>
      <p:sp>
        <p:nvSpPr>
          <p:cNvPr id="4" name="灯片编号占位符 3"/>
          <p:cNvSpPr>
            <a:spLocks noGrp="1"/>
          </p:cNvSpPr>
          <p:nvPr>
            <p:ph type="sldNum" sz="quarter" idx="10"/>
          </p:nvPr>
        </p:nvSpPr>
        <p:spPr/>
        <p:txBody>
          <a:bodyPr/>
          <a:lstStyle/>
          <a:p>
            <a:pPr>
              <a:defRPr/>
            </a:pPr>
            <a:fld id="{63EAAB6E-5B0C-4403-BCAE-4497F7111D2D}" type="slidenum">
              <a:rPr lang="zh-CN" altLang="en-US" smtClean="0"/>
              <a:pPr>
                <a:defRPr/>
              </a:pPr>
              <a:t>42</a:t>
            </a:fld>
            <a:endParaRPr lang="zh-CN" altLang="en-US"/>
          </a:p>
        </p:txBody>
      </p:sp>
    </p:spTree>
    <p:extLst>
      <p:ext uri="{BB962C8B-B14F-4D97-AF65-F5344CB8AC3E}">
        <p14:creationId xmlns:p14="http://schemas.microsoft.com/office/powerpoint/2010/main" val="19592997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Arial" panose="020B0604020202020204" pitchFamily="34" charset="0"/>
              <a:buNone/>
            </a:pPr>
            <a:endParaRPr lang="zh-CN" altLang="en-US" dirty="0"/>
          </a:p>
        </p:txBody>
      </p:sp>
      <p:sp>
        <p:nvSpPr>
          <p:cNvPr id="4" name="灯片编号占位符 3"/>
          <p:cNvSpPr>
            <a:spLocks noGrp="1"/>
          </p:cNvSpPr>
          <p:nvPr>
            <p:ph type="sldNum" sz="quarter" idx="10"/>
          </p:nvPr>
        </p:nvSpPr>
        <p:spPr/>
        <p:txBody>
          <a:bodyPr/>
          <a:lstStyle/>
          <a:p>
            <a:pPr>
              <a:defRPr/>
            </a:pPr>
            <a:fld id="{63EAAB6E-5B0C-4403-BCAE-4497F7111D2D}" type="slidenum">
              <a:rPr lang="zh-CN" altLang="en-US" smtClean="0"/>
              <a:pPr>
                <a:defRPr/>
              </a:pPr>
              <a:t>43</a:t>
            </a:fld>
            <a:endParaRPr lang="zh-CN" altLang="en-US"/>
          </a:p>
        </p:txBody>
      </p:sp>
    </p:spTree>
    <p:extLst>
      <p:ext uri="{BB962C8B-B14F-4D97-AF65-F5344CB8AC3E}">
        <p14:creationId xmlns:p14="http://schemas.microsoft.com/office/powerpoint/2010/main" val="239372255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63EAAB6E-5B0C-4403-BCAE-4497F7111D2D}" type="slidenum">
              <a:rPr lang="zh-CN" altLang="en-US" smtClean="0"/>
              <a:pPr>
                <a:defRPr/>
              </a:pPr>
              <a:t>44</a:t>
            </a:fld>
            <a:endParaRPr lang="zh-CN" altLang="en-US"/>
          </a:p>
        </p:txBody>
      </p:sp>
    </p:spTree>
    <p:extLst>
      <p:ext uri="{BB962C8B-B14F-4D97-AF65-F5344CB8AC3E}">
        <p14:creationId xmlns:p14="http://schemas.microsoft.com/office/powerpoint/2010/main" val="10361131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63EAAB6E-5B0C-4403-BCAE-4497F7111D2D}" type="slidenum">
              <a:rPr lang="zh-CN" altLang="en-US" smtClean="0"/>
              <a:pPr>
                <a:defRPr/>
              </a:pPr>
              <a:t>45</a:t>
            </a:fld>
            <a:endParaRPr lang="zh-CN" altLang="en-US"/>
          </a:p>
        </p:txBody>
      </p:sp>
    </p:spTree>
    <p:extLst>
      <p:ext uri="{BB962C8B-B14F-4D97-AF65-F5344CB8AC3E}">
        <p14:creationId xmlns:p14="http://schemas.microsoft.com/office/powerpoint/2010/main" val="41999906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Arial" panose="020B0604020202020204" pitchFamily="34" charset="0"/>
              <a:buNone/>
            </a:pPr>
            <a:endParaRPr lang="zh-CN" altLang="en-US" dirty="0"/>
          </a:p>
        </p:txBody>
      </p:sp>
      <p:sp>
        <p:nvSpPr>
          <p:cNvPr id="4" name="灯片编号占位符 3"/>
          <p:cNvSpPr>
            <a:spLocks noGrp="1"/>
          </p:cNvSpPr>
          <p:nvPr>
            <p:ph type="sldNum" sz="quarter" idx="10"/>
          </p:nvPr>
        </p:nvSpPr>
        <p:spPr/>
        <p:txBody>
          <a:bodyPr/>
          <a:lstStyle/>
          <a:p>
            <a:pPr>
              <a:defRPr/>
            </a:pPr>
            <a:fld id="{63EAAB6E-5B0C-4403-BCAE-4497F7111D2D}" type="slidenum">
              <a:rPr lang="zh-CN" altLang="en-US" smtClean="0"/>
              <a:pPr>
                <a:defRPr/>
              </a:pPr>
              <a:t>4</a:t>
            </a:fld>
            <a:endParaRPr lang="zh-CN" altLang="en-US"/>
          </a:p>
        </p:txBody>
      </p:sp>
    </p:spTree>
    <p:extLst>
      <p:ext uri="{BB962C8B-B14F-4D97-AF65-F5344CB8AC3E}">
        <p14:creationId xmlns:p14="http://schemas.microsoft.com/office/powerpoint/2010/main" val="328925131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3EAAB6E-5B0C-4403-BCAE-4497F7111D2D}" type="slidenum">
              <a:rPr lang="zh-CN" altLang="en-US" smtClean="0"/>
              <a:pPr>
                <a:defRPr/>
              </a:pPr>
              <a:t>46</a:t>
            </a:fld>
            <a:endParaRPr lang="zh-CN" altLang="en-US"/>
          </a:p>
        </p:txBody>
      </p:sp>
    </p:spTree>
    <p:extLst>
      <p:ext uri="{BB962C8B-B14F-4D97-AF65-F5344CB8AC3E}">
        <p14:creationId xmlns:p14="http://schemas.microsoft.com/office/powerpoint/2010/main" val="416220866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3EAAB6E-5B0C-4403-BCAE-4497F7111D2D}" type="slidenum">
              <a:rPr lang="zh-CN" altLang="en-US" smtClean="0"/>
              <a:pPr>
                <a:defRPr/>
              </a:pPr>
              <a:t>47</a:t>
            </a:fld>
            <a:endParaRPr lang="zh-CN" altLang="en-US"/>
          </a:p>
        </p:txBody>
      </p:sp>
    </p:spTree>
    <p:extLst>
      <p:ext uri="{BB962C8B-B14F-4D97-AF65-F5344CB8AC3E}">
        <p14:creationId xmlns:p14="http://schemas.microsoft.com/office/powerpoint/2010/main" val="333362555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3EAAB6E-5B0C-4403-BCAE-4497F7111D2D}" type="slidenum">
              <a:rPr lang="zh-CN" altLang="en-US" smtClean="0"/>
              <a:pPr>
                <a:defRPr/>
              </a:pPr>
              <a:t>52</a:t>
            </a:fld>
            <a:endParaRPr lang="zh-CN" altLang="en-US"/>
          </a:p>
        </p:txBody>
      </p:sp>
    </p:spTree>
    <p:extLst>
      <p:ext uri="{BB962C8B-B14F-4D97-AF65-F5344CB8AC3E}">
        <p14:creationId xmlns:p14="http://schemas.microsoft.com/office/powerpoint/2010/main" val="198622195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3EAAB6E-5B0C-4403-BCAE-4497F7111D2D}" type="slidenum">
              <a:rPr lang="zh-CN" altLang="en-US" smtClean="0"/>
              <a:pPr>
                <a:defRPr/>
              </a:pPr>
              <a:t>53</a:t>
            </a:fld>
            <a:endParaRPr lang="zh-CN" altLang="en-US"/>
          </a:p>
        </p:txBody>
      </p:sp>
    </p:spTree>
    <p:extLst>
      <p:ext uri="{BB962C8B-B14F-4D97-AF65-F5344CB8AC3E}">
        <p14:creationId xmlns:p14="http://schemas.microsoft.com/office/powerpoint/2010/main" val="333174670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63EAAB6E-5B0C-4403-BCAE-4497F7111D2D}" type="slidenum">
              <a:rPr lang="zh-CN" altLang="en-US" smtClean="0"/>
              <a:pPr>
                <a:defRPr/>
              </a:pPr>
              <a:t>54</a:t>
            </a:fld>
            <a:endParaRPr lang="zh-CN" altLang="en-US"/>
          </a:p>
        </p:txBody>
      </p:sp>
    </p:spTree>
    <p:extLst>
      <p:ext uri="{BB962C8B-B14F-4D97-AF65-F5344CB8AC3E}">
        <p14:creationId xmlns:p14="http://schemas.microsoft.com/office/powerpoint/2010/main" val="196287071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Arial" panose="020B0604020202020204" pitchFamily="34" charset="0"/>
              <a:buNone/>
            </a:pPr>
            <a:endParaRPr lang="zh-CN" altLang="en-US" dirty="0"/>
          </a:p>
        </p:txBody>
      </p:sp>
      <p:sp>
        <p:nvSpPr>
          <p:cNvPr id="4" name="灯片编号占位符 3"/>
          <p:cNvSpPr>
            <a:spLocks noGrp="1"/>
          </p:cNvSpPr>
          <p:nvPr>
            <p:ph type="sldNum" sz="quarter" idx="10"/>
          </p:nvPr>
        </p:nvSpPr>
        <p:spPr/>
        <p:txBody>
          <a:bodyPr/>
          <a:lstStyle/>
          <a:p>
            <a:pPr>
              <a:defRPr/>
            </a:pPr>
            <a:fld id="{63EAAB6E-5B0C-4403-BCAE-4497F7111D2D}" type="slidenum">
              <a:rPr lang="zh-CN" altLang="en-US" smtClean="0"/>
              <a:pPr>
                <a:defRPr/>
              </a:pPr>
              <a:t>55</a:t>
            </a:fld>
            <a:endParaRPr lang="zh-CN" altLang="en-US"/>
          </a:p>
        </p:txBody>
      </p:sp>
    </p:spTree>
    <p:extLst>
      <p:ext uri="{BB962C8B-B14F-4D97-AF65-F5344CB8AC3E}">
        <p14:creationId xmlns:p14="http://schemas.microsoft.com/office/powerpoint/2010/main" val="365909507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3EAAB6E-5B0C-4403-BCAE-4497F7111D2D}" type="slidenum">
              <a:rPr lang="zh-CN" altLang="en-US" smtClean="0"/>
              <a:pPr>
                <a:defRPr/>
              </a:pPr>
              <a:t>59</a:t>
            </a:fld>
            <a:endParaRPr lang="zh-CN" altLang="en-US"/>
          </a:p>
        </p:txBody>
      </p:sp>
    </p:spTree>
    <p:extLst>
      <p:ext uri="{BB962C8B-B14F-4D97-AF65-F5344CB8AC3E}">
        <p14:creationId xmlns:p14="http://schemas.microsoft.com/office/powerpoint/2010/main" val="369048743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Arial" panose="020B0604020202020204" pitchFamily="34" charset="0"/>
              <a:buNone/>
            </a:pPr>
            <a:endParaRPr lang="zh-CN" altLang="en-US" dirty="0"/>
          </a:p>
        </p:txBody>
      </p:sp>
      <p:sp>
        <p:nvSpPr>
          <p:cNvPr id="4" name="灯片编号占位符 3"/>
          <p:cNvSpPr>
            <a:spLocks noGrp="1"/>
          </p:cNvSpPr>
          <p:nvPr>
            <p:ph type="sldNum" sz="quarter" idx="10"/>
          </p:nvPr>
        </p:nvSpPr>
        <p:spPr/>
        <p:txBody>
          <a:bodyPr/>
          <a:lstStyle/>
          <a:p>
            <a:pPr>
              <a:defRPr/>
            </a:pPr>
            <a:fld id="{63EAAB6E-5B0C-4403-BCAE-4497F7111D2D}" type="slidenum">
              <a:rPr lang="zh-CN" altLang="en-US" smtClean="0"/>
              <a:pPr>
                <a:defRPr/>
              </a:pPr>
              <a:t>61</a:t>
            </a:fld>
            <a:endParaRPr lang="zh-CN" altLang="en-US"/>
          </a:p>
        </p:txBody>
      </p:sp>
    </p:spTree>
    <p:extLst>
      <p:ext uri="{BB962C8B-B14F-4D97-AF65-F5344CB8AC3E}">
        <p14:creationId xmlns:p14="http://schemas.microsoft.com/office/powerpoint/2010/main" val="31059238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Arial" panose="020B0604020202020204" pitchFamily="34" charset="0"/>
              <a:buNone/>
            </a:pPr>
            <a:endParaRPr lang="zh-CN" altLang="en-US" dirty="0"/>
          </a:p>
        </p:txBody>
      </p:sp>
      <p:sp>
        <p:nvSpPr>
          <p:cNvPr id="4" name="灯片编号占位符 3"/>
          <p:cNvSpPr>
            <a:spLocks noGrp="1"/>
          </p:cNvSpPr>
          <p:nvPr>
            <p:ph type="sldNum" sz="quarter" idx="10"/>
          </p:nvPr>
        </p:nvSpPr>
        <p:spPr/>
        <p:txBody>
          <a:bodyPr/>
          <a:lstStyle/>
          <a:p>
            <a:pPr>
              <a:defRPr/>
            </a:pPr>
            <a:fld id="{63EAAB6E-5B0C-4403-BCAE-4497F7111D2D}" type="slidenum">
              <a:rPr lang="zh-CN" altLang="en-US" smtClean="0"/>
              <a:pPr>
                <a:defRPr/>
              </a:pPr>
              <a:t>62</a:t>
            </a:fld>
            <a:endParaRPr lang="zh-CN" altLang="en-US"/>
          </a:p>
        </p:txBody>
      </p:sp>
    </p:spTree>
    <p:extLst>
      <p:ext uri="{BB962C8B-B14F-4D97-AF65-F5344CB8AC3E}">
        <p14:creationId xmlns:p14="http://schemas.microsoft.com/office/powerpoint/2010/main" val="16201672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3EAAB6E-5B0C-4403-BCAE-4497F7111D2D}" type="slidenum">
              <a:rPr lang="zh-CN" altLang="en-US" smtClean="0"/>
              <a:pPr>
                <a:defRPr/>
              </a:pPr>
              <a:t>63</a:t>
            </a:fld>
            <a:endParaRPr lang="zh-CN" altLang="en-US"/>
          </a:p>
        </p:txBody>
      </p:sp>
    </p:spTree>
    <p:extLst>
      <p:ext uri="{BB962C8B-B14F-4D97-AF65-F5344CB8AC3E}">
        <p14:creationId xmlns:p14="http://schemas.microsoft.com/office/powerpoint/2010/main" val="28637172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buFont typeface="Arial" panose="020B0604020202020204" pitchFamily="34" charset="0"/>
              <a:buChar char="•"/>
            </a:pPr>
            <a:endParaRPr lang="en-US" altLang="zh-CN" dirty="0"/>
          </a:p>
        </p:txBody>
      </p:sp>
      <p:sp>
        <p:nvSpPr>
          <p:cNvPr id="4" name="灯片编号占位符 3"/>
          <p:cNvSpPr>
            <a:spLocks noGrp="1"/>
          </p:cNvSpPr>
          <p:nvPr>
            <p:ph type="sldNum" sz="quarter" idx="10"/>
          </p:nvPr>
        </p:nvSpPr>
        <p:spPr/>
        <p:txBody>
          <a:bodyPr/>
          <a:lstStyle/>
          <a:p>
            <a:pPr>
              <a:defRPr/>
            </a:pPr>
            <a:fld id="{63EAAB6E-5B0C-4403-BCAE-4497F7111D2D}" type="slidenum">
              <a:rPr lang="zh-CN" altLang="en-US" smtClean="0"/>
              <a:pPr>
                <a:defRPr/>
              </a:pPr>
              <a:t>9</a:t>
            </a:fld>
            <a:endParaRPr lang="zh-CN" altLang="en-US"/>
          </a:p>
        </p:txBody>
      </p:sp>
    </p:spTree>
    <p:extLst>
      <p:ext uri="{BB962C8B-B14F-4D97-AF65-F5344CB8AC3E}">
        <p14:creationId xmlns:p14="http://schemas.microsoft.com/office/powerpoint/2010/main" val="123904246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63EAAB6E-5B0C-4403-BCAE-4497F7111D2D}" type="slidenum">
              <a:rPr lang="zh-CN" altLang="en-US" smtClean="0"/>
              <a:pPr>
                <a:defRPr/>
              </a:pPr>
              <a:t>64</a:t>
            </a:fld>
            <a:endParaRPr lang="zh-CN" altLang="en-US"/>
          </a:p>
        </p:txBody>
      </p:sp>
    </p:spTree>
    <p:extLst>
      <p:ext uri="{BB962C8B-B14F-4D97-AF65-F5344CB8AC3E}">
        <p14:creationId xmlns:p14="http://schemas.microsoft.com/office/powerpoint/2010/main" val="79919202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3EAAB6E-5B0C-4403-BCAE-4497F7111D2D}" type="slidenum">
              <a:rPr lang="zh-CN" altLang="en-US" smtClean="0"/>
              <a:pPr>
                <a:defRPr/>
              </a:pPr>
              <a:t>67</a:t>
            </a:fld>
            <a:endParaRPr lang="zh-CN" altLang="en-US"/>
          </a:p>
        </p:txBody>
      </p:sp>
    </p:spTree>
    <p:extLst>
      <p:ext uri="{BB962C8B-B14F-4D97-AF65-F5344CB8AC3E}">
        <p14:creationId xmlns:p14="http://schemas.microsoft.com/office/powerpoint/2010/main" val="265737266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3EAAB6E-5B0C-4403-BCAE-4497F7111D2D}" type="slidenum">
              <a:rPr lang="zh-CN" altLang="en-US" smtClean="0"/>
              <a:pPr>
                <a:defRPr/>
              </a:pPr>
              <a:t>71</a:t>
            </a:fld>
            <a:endParaRPr lang="zh-CN" altLang="en-US"/>
          </a:p>
        </p:txBody>
      </p:sp>
    </p:spTree>
    <p:extLst>
      <p:ext uri="{BB962C8B-B14F-4D97-AF65-F5344CB8AC3E}">
        <p14:creationId xmlns:p14="http://schemas.microsoft.com/office/powerpoint/2010/main" val="22944918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buFont typeface="Arial" panose="020B0604020202020204" pitchFamily="34" charset="0"/>
              <a:buChar char="•"/>
            </a:pPr>
            <a:endParaRPr lang="zh-CN" altLang="en-US" dirty="0"/>
          </a:p>
        </p:txBody>
      </p:sp>
      <p:sp>
        <p:nvSpPr>
          <p:cNvPr id="4" name="灯片编号占位符 3"/>
          <p:cNvSpPr>
            <a:spLocks noGrp="1"/>
          </p:cNvSpPr>
          <p:nvPr>
            <p:ph type="sldNum" sz="quarter" idx="10"/>
          </p:nvPr>
        </p:nvSpPr>
        <p:spPr/>
        <p:txBody>
          <a:bodyPr/>
          <a:lstStyle/>
          <a:p>
            <a:pPr>
              <a:defRPr/>
            </a:pPr>
            <a:fld id="{63EAAB6E-5B0C-4403-BCAE-4497F7111D2D}" type="slidenum">
              <a:rPr lang="zh-CN" altLang="en-US" smtClean="0"/>
              <a:pPr>
                <a:defRPr/>
              </a:pPr>
              <a:t>10</a:t>
            </a:fld>
            <a:endParaRPr lang="zh-CN" altLang="en-US"/>
          </a:p>
        </p:txBody>
      </p:sp>
    </p:spTree>
    <p:extLst>
      <p:ext uri="{BB962C8B-B14F-4D97-AF65-F5344CB8AC3E}">
        <p14:creationId xmlns:p14="http://schemas.microsoft.com/office/powerpoint/2010/main" val="15108261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3EAAB6E-5B0C-4403-BCAE-4497F7111D2D}" type="slidenum">
              <a:rPr lang="zh-CN" altLang="en-US" smtClean="0"/>
              <a:pPr>
                <a:defRPr/>
              </a:pPr>
              <a:t>11</a:t>
            </a:fld>
            <a:endParaRPr lang="zh-CN" altLang="en-US"/>
          </a:p>
        </p:txBody>
      </p:sp>
    </p:spTree>
    <p:extLst>
      <p:ext uri="{BB962C8B-B14F-4D97-AF65-F5344CB8AC3E}">
        <p14:creationId xmlns:p14="http://schemas.microsoft.com/office/powerpoint/2010/main" val="20163199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buFont typeface="Arial" panose="020B0604020202020204" pitchFamily="34" charset="0"/>
              <a:buChar char="•"/>
            </a:pPr>
            <a:endParaRPr lang="en-US" altLang="zh-CN" dirty="0"/>
          </a:p>
        </p:txBody>
      </p:sp>
      <p:sp>
        <p:nvSpPr>
          <p:cNvPr id="4" name="灯片编号占位符 3"/>
          <p:cNvSpPr>
            <a:spLocks noGrp="1"/>
          </p:cNvSpPr>
          <p:nvPr>
            <p:ph type="sldNum" sz="quarter" idx="10"/>
          </p:nvPr>
        </p:nvSpPr>
        <p:spPr/>
        <p:txBody>
          <a:bodyPr/>
          <a:lstStyle/>
          <a:p>
            <a:pPr>
              <a:defRPr/>
            </a:pPr>
            <a:fld id="{63EAAB6E-5B0C-4403-BCAE-4497F7111D2D}" type="slidenum">
              <a:rPr lang="zh-CN" altLang="en-US" smtClean="0"/>
              <a:pPr>
                <a:defRPr/>
              </a:pPr>
              <a:t>12</a:t>
            </a:fld>
            <a:endParaRPr lang="zh-CN" altLang="en-US"/>
          </a:p>
        </p:txBody>
      </p:sp>
    </p:spTree>
    <p:extLst>
      <p:ext uri="{BB962C8B-B14F-4D97-AF65-F5344CB8AC3E}">
        <p14:creationId xmlns:p14="http://schemas.microsoft.com/office/powerpoint/2010/main" val="10109018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3EAAB6E-5B0C-4403-BCAE-4497F7111D2D}" type="slidenum">
              <a:rPr lang="zh-CN" altLang="en-US" smtClean="0"/>
              <a:pPr>
                <a:defRPr/>
              </a:pPr>
              <a:t>13</a:t>
            </a:fld>
            <a:endParaRPr lang="zh-CN" altLang="en-US"/>
          </a:p>
        </p:txBody>
      </p:sp>
    </p:spTree>
    <p:extLst>
      <p:ext uri="{BB962C8B-B14F-4D97-AF65-F5344CB8AC3E}">
        <p14:creationId xmlns:p14="http://schemas.microsoft.com/office/powerpoint/2010/main" val="13469831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609601"/>
            <a:ext cx="7772400" cy="4267200"/>
          </a:xfrm>
        </p:spPr>
        <p:txBody>
          <a:bodyPr/>
          <a:lstStyle>
            <a:lvl1pPr>
              <a:lnSpc>
                <a:spcPct val="100000"/>
              </a:lnSpc>
              <a:defRPr sz="8000"/>
            </a:lvl1pPr>
          </a:lstStyle>
          <a:p>
            <a:r>
              <a:rPr lang="en-US"/>
              <a:t>Click to edit Master title style</a:t>
            </a:r>
            <a:endParaRPr lang="en-US" dirty="0"/>
          </a:p>
        </p:txBody>
      </p:sp>
      <p:sp>
        <p:nvSpPr>
          <p:cNvPr id="3" name="Subtitle 2"/>
          <p:cNvSpPr>
            <a:spLocks noGrp="1"/>
          </p:cNvSpPr>
          <p:nvPr>
            <p:ph type="subTitle" idx="1"/>
          </p:nvPr>
        </p:nvSpPr>
        <p:spPr>
          <a:xfrm>
            <a:off x="1371600" y="4953000"/>
            <a:ext cx="6400800" cy="1219200"/>
          </a:xfrm>
        </p:spPr>
        <p:txBody>
          <a:bodyPr>
            <a:normAutofit/>
          </a:bodyPr>
          <a:lstStyle>
            <a:lvl1pPr marL="0" indent="0" algn="ctr">
              <a:buNone/>
              <a:defRPr sz="24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lvl1pPr>
          </a:lstStyle>
          <a:p>
            <a:pPr>
              <a:defRPr/>
            </a:pPr>
            <a:fld id="{1149D0CE-3509-4E8E-949A-C3B880888C19}" type="datetime1">
              <a:rPr lang="en-US" altLang="zh-CN" smtClean="0"/>
              <a:pPr>
                <a:defRPr/>
              </a:pPr>
              <a:t>12/3/2019</a:t>
            </a:fld>
            <a:endParaRPr lang="en-US" altLang="zh-CN"/>
          </a:p>
        </p:txBody>
      </p:sp>
      <p:sp>
        <p:nvSpPr>
          <p:cNvPr id="5" name="Footer Placeholder 4"/>
          <p:cNvSpPr>
            <a:spLocks noGrp="1"/>
          </p:cNvSpPr>
          <p:nvPr>
            <p:ph type="ftr" sz="quarter" idx="11"/>
          </p:nvPr>
        </p:nvSpPr>
        <p:spPr/>
        <p:txBody>
          <a:bodyPr/>
          <a:lstStyle>
            <a:lvl1pPr>
              <a:defRPr/>
            </a:lvl1pPr>
          </a:lstStyle>
          <a:p>
            <a:pPr>
              <a:defRPr/>
            </a:pPr>
            <a:r>
              <a:rPr lang="en-US" dirty="0"/>
              <a:t>Footer Text</a:t>
            </a:r>
          </a:p>
        </p:txBody>
      </p:sp>
      <p:sp>
        <p:nvSpPr>
          <p:cNvPr id="6" name="Slide Number Placeholder 5"/>
          <p:cNvSpPr>
            <a:spLocks noGrp="1"/>
          </p:cNvSpPr>
          <p:nvPr>
            <p:ph type="sldNum" sz="quarter" idx="12"/>
          </p:nvPr>
        </p:nvSpPr>
        <p:spPr/>
        <p:txBody>
          <a:bodyPr/>
          <a:lstStyle>
            <a:lvl1pPr>
              <a:defRPr/>
            </a:lvl1pPr>
          </a:lstStyle>
          <a:p>
            <a:pPr>
              <a:defRPr/>
            </a:pPr>
            <a:fld id="{EDA34A5D-2D4C-48A6-9A48-87ECFC60EE04}" type="slidenum">
              <a:rPr lang="en-US" altLang="zh-CN"/>
              <a:pPr>
                <a:defRPr/>
              </a:pPr>
              <a:t>‹#›</a:t>
            </a:fld>
            <a:endParaRPr lang="en-US" altLang="zh-CN"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F1ABD2C2-5F06-4EB4-AA87-EEFF857BE0DF}" type="datetime1">
              <a:rPr lang="en-US" altLang="zh-CN" smtClean="0"/>
              <a:pPr>
                <a:defRPr/>
              </a:pPr>
              <a:t>12/3/2019</a:t>
            </a:fld>
            <a:endParaRPr lang="en-US" altLang="zh-CN"/>
          </a:p>
        </p:txBody>
      </p:sp>
      <p:sp>
        <p:nvSpPr>
          <p:cNvPr id="5" name="Footer Placeholder 4"/>
          <p:cNvSpPr>
            <a:spLocks noGrp="1"/>
          </p:cNvSpPr>
          <p:nvPr>
            <p:ph type="ftr" sz="quarter" idx="11"/>
          </p:nvPr>
        </p:nvSpPr>
        <p:spPr/>
        <p:txBody>
          <a:bodyPr/>
          <a:lstStyle>
            <a:lvl1pPr>
              <a:defRPr/>
            </a:lvl1pPr>
          </a:lstStyle>
          <a:p>
            <a:pPr>
              <a:defRPr/>
            </a:pPr>
            <a:r>
              <a:rPr lang="en-US"/>
              <a:t>Footer Text</a:t>
            </a:r>
          </a:p>
        </p:txBody>
      </p:sp>
      <p:sp>
        <p:nvSpPr>
          <p:cNvPr id="6" name="Slide Number Placeholder 5"/>
          <p:cNvSpPr>
            <a:spLocks noGrp="1"/>
          </p:cNvSpPr>
          <p:nvPr>
            <p:ph type="sldNum" sz="quarter" idx="12"/>
          </p:nvPr>
        </p:nvSpPr>
        <p:spPr/>
        <p:txBody>
          <a:bodyPr/>
          <a:lstStyle>
            <a:lvl1pPr>
              <a:defRPr/>
            </a:lvl1pPr>
          </a:lstStyle>
          <a:p>
            <a:pPr>
              <a:defRPr/>
            </a:pPr>
            <a:fld id="{FC8D486A-7E39-48E9-A9C0-1AF796321DB2}" type="slidenum">
              <a:rPr lang="en-US" altLang="zh-CN"/>
              <a:pPr>
                <a:defRPr/>
              </a:pPr>
              <a:t>‹#›</a:t>
            </a:fld>
            <a:endParaRPr lang="en-US" altLang="zh-C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28D3F839-85B4-490C-82F0-8D97F31AC371}" type="datetime1">
              <a:rPr lang="en-US" altLang="zh-CN" smtClean="0"/>
              <a:pPr>
                <a:defRPr/>
              </a:pPr>
              <a:t>12/3/2019</a:t>
            </a:fld>
            <a:endParaRPr lang="en-US" altLang="zh-CN"/>
          </a:p>
        </p:txBody>
      </p:sp>
      <p:sp>
        <p:nvSpPr>
          <p:cNvPr id="5" name="Footer Placeholder 4"/>
          <p:cNvSpPr>
            <a:spLocks noGrp="1"/>
          </p:cNvSpPr>
          <p:nvPr>
            <p:ph type="ftr" sz="quarter" idx="11"/>
          </p:nvPr>
        </p:nvSpPr>
        <p:spPr/>
        <p:txBody>
          <a:bodyPr/>
          <a:lstStyle>
            <a:lvl1pPr>
              <a:defRPr/>
            </a:lvl1pPr>
          </a:lstStyle>
          <a:p>
            <a:pPr>
              <a:defRPr/>
            </a:pPr>
            <a:r>
              <a:rPr lang="en-US"/>
              <a:t>Footer Text</a:t>
            </a:r>
          </a:p>
        </p:txBody>
      </p:sp>
      <p:sp>
        <p:nvSpPr>
          <p:cNvPr id="6" name="Slide Number Placeholder 5"/>
          <p:cNvSpPr>
            <a:spLocks noGrp="1"/>
          </p:cNvSpPr>
          <p:nvPr>
            <p:ph type="sldNum" sz="quarter" idx="12"/>
          </p:nvPr>
        </p:nvSpPr>
        <p:spPr/>
        <p:txBody>
          <a:bodyPr/>
          <a:lstStyle>
            <a:lvl1pPr>
              <a:defRPr/>
            </a:lvl1pPr>
          </a:lstStyle>
          <a:p>
            <a:pPr>
              <a:defRPr/>
            </a:pPr>
            <a:fld id="{53E118E4-4D2D-4361-A2A6-3CB632E74E20}" type="slidenum">
              <a:rPr lang="en-US" altLang="zh-CN"/>
              <a:pPr>
                <a:defRPr/>
              </a:pPr>
              <a:t>‹#›</a:t>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lvl1pPr>
              <a:defRPr sz="3200">
                <a:solidFill>
                  <a:schemeClr val="bg2">
                    <a:lumMod val="25000"/>
                  </a:schemeClr>
                </a:solidFill>
                <a:latin typeface="Arial" pitchFamily="34" charset="0"/>
                <a:cs typeface="Arial" pitchFamily="34" charset="0"/>
              </a:defRPr>
            </a:lvl1pPr>
            <a:lvl2pPr>
              <a:defRPr sz="2800">
                <a:solidFill>
                  <a:schemeClr val="bg2">
                    <a:lumMod val="25000"/>
                  </a:schemeClr>
                </a:solidFill>
                <a:latin typeface="Arial" pitchFamily="34" charset="0"/>
                <a:cs typeface="Arial" pitchFamily="34" charset="0"/>
              </a:defRPr>
            </a:lvl2pPr>
            <a:lvl3pPr>
              <a:defRPr sz="2400">
                <a:solidFill>
                  <a:schemeClr val="bg2">
                    <a:lumMod val="25000"/>
                  </a:schemeClr>
                </a:solidFill>
                <a:latin typeface="Arial" pitchFamily="34" charset="0"/>
                <a:cs typeface="Arial" pitchFamily="34" charset="0"/>
              </a:defRPr>
            </a:lvl3pPr>
            <a:lvl4pPr>
              <a:defRPr sz="2000">
                <a:solidFill>
                  <a:schemeClr val="bg2">
                    <a:lumMod val="25000"/>
                  </a:schemeClr>
                </a:solidFill>
                <a:latin typeface="Arial" pitchFamily="34" charset="0"/>
                <a:cs typeface="Arial" pitchFamily="34" charset="0"/>
              </a:defRPr>
            </a:lvl4pPr>
            <a:lvl5pPr>
              <a:defRPr sz="1800">
                <a:solidFill>
                  <a:schemeClr val="bg2">
                    <a:lumMod val="25000"/>
                  </a:schemeClr>
                </a:solidFill>
                <a:latin typeface="Arial" pitchFamily="34" charset="0"/>
                <a:cs typeface="Arial" pitchFamily="34" charset="0"/>
              </a:defRPr>
            </a:lvl5pPr>
            <a:lvl6pPr>
              <a:defRPr/>
            </a:lvl6pPr>
            <a:lvl7pPr>
              <a:defRPr/>
            </a:lvl7pPr>
            <a:lvl8pPr>
              <a:defRPr/>
            </a:lvl8pPr>
            <a:lvl9pPr>
              <a:buFont typeface="Arial" pitchFamily="34" charset="0"/>
              <a:buChar char="•"/>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lvl1pPr>
              <a:defRPr/>
            </a:lvl1pPr>
          </a:lstStyle>
          <a:p>
            <a:pPr>
              <a:defRPr/>
            </a:pPr>
            <a:fld id="{825C4D79-EB92-44CB-98BB-E2E6F3C0DA81}" type="datetime1">
              <a:rPr lang="en-US" altLang="zh-CN" smtClean="0"/>
              <a:pPr>
                <a:defRPr/>
              </a:pPr>
              <a:t>12/3/2019</a:t>
            </a:fld>
            <a:endParaRPr lang="en-US" altLang="zh-CN"/>
          </a:p>
        </p:txBody>
      </p:sp>
      <p:sp>
        <p:nvSpPr>
          <p:cNvPr id="6" name="Slide Number Placeholder 5"/>
          <p:cNvSpPr>
            <a:spLocks noGrp="1"/>
          </p:cNvSpPr>
          <p:nvPr>
            <p:ph type="sldNum" sz="quarter" idx="12"/>
          </p:nvPr>
        </p:nvSpPr>
        <p:spPr/>
        <p:txBody>
          <a:bodyPr/>
          <a:lstStyle>
            <a:lvl1pPr>
              <a:defRPr/>
            </a:lvl1pPr>
          </a:lstStyle>
          <a:p>
            <a:pPr>
              <a:defRPr/>
            </a:pPr>
            <a:fld id="{0496CDA1-B2C2-440A-BCF6-820C15D1F7D4}" type="slidenum">
              <a:rPr lang="en-US" altLang="zh-CN"/>
              <a:pPr>
                <a:defRPr/>
              </a:pPr>
              <a:t>‹#›</a:t>
            </a:fld>
            <a:endParaRPr lang="en-US" altLang="zh-CN" dirty="0"/>
          </a:p>
        </p:txBody>
      </p:sp>
      <p:sp>
        <p:nvSpPr>
          <p:cNvPr id="7" name="页脚占位符 3"/>
          <p:cNvSpPr txBox="1">
            <a:spLocks/>
          </p:cNvSpPr>
          <p:nvPr userDrawn="1"/>
        </p:nvSpPr>
        <p:spPr>
          <a:xfrm>
            <a:off x="811212" y="6356350"/>
            <a:ext cx="4580595" cy="365125"/>
          </a:xfrm>
          <a:prstGeom prst="rect">
            <a:avLst/>
          </a:prstGeom>
        </p:spPr>
        <p:txBody>
          <a:bodyPr vert="horz" lIns="45720" tIns="45720" rIns="91440" bIns="4572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tx1">
                    <a:lumMod val="65000"/>
                    <a:lumOff val="35000"/>
                  </a:schemeClr>
                </a:solidFill>
                <a:effectLst/>
                <a:uLnTx/>
                <a:uFillTx/>
                <a:latin typeface="Century Gothic" pitchFamily="34" charset="0"/>
                <a:ea typeface="+mn-ea"/>
                <a:cs typeface="+mn-cs"/>
              </a:rPr>
              <a:t>Lecture 18: Representation and Description -Part I</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4" name="Oval 6"/>
          <p:cNvSpPr/>
          <p:nvPr/>
        </p:nvSpPr>
        <p:spPr>
          <a:xfrm>
            <a:off x="4495800" y="3924300"/>
            <a:ext cx="84138" cy="84138"/>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tLang="zh-CN">
              <a:solidFill>
                <a:srgbClr val="FFFFFF"/>
              </a:solidFill>
            </a:endParaRPr>
          </a:p>
        </p:txBody>
      </p:sp>
      <p:sp>
        <p:nvSpPr>
          <p:cNvPr id="5" name="Oval 7"/>
          <p:cNvSpPr/>
          <p:nvPr/>
        </p:nvSpPr>
        <p:spPr>
          <a:xfrm>
            <a:off x="4695825" y="3924300"/>
            <a:ext cx="84138" cy="84138"/>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tLang="zh-CN">
              <a:solidFill>
                <a:srgbClr val="FFFFFF"/>
              </a:solidFill>
            </a:endParaRPr>
          </a:p>
        </p:txBody>
      </p:sp>
      <p:sp>
        <p:nvSpPr>
          <p:cNvPr id="6" name="Oval 8"/>
          <p:cNvSpPr/>
          <p:nvPr/>
        </p:nvSpPr>
        <p:spPr>
          <a:xfrm>
            <a:off x="4297363" y="3924300"/>
            <a:ext cx="84137" cy="84138"/>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tLang="zh-CN">
              <a:solidFill>
                <a:srgbClr val="FFFFFF"/>
              </a:solidFill>
            </a:endParaRPr>
          </a:p>
        </p:txBody>
      </p:sp>
      <p:sp>
        <p:nvSpPr>
          <p:cNvPr id="2" name="Title 1"/>
          <p:cNvSpPr>
            <a:spLocks noGrp="1"/>
          </p:cNvSpPr>
          <p:nvPr>
            <p:ph type="title"/>
          </p:nvPr>
        </p:nvSpPr>
        <p:spPr>
          <a:xfrm>
            <a:off x="722313" y="1371600"/>
            <a:ext cx="7772400" cy="2505075"/>
          </a:xfrm>
        </p:spPr>
        <p:txBody>
          <a:bodyPr/>
          <a:lstStyle>
            <a:lvl1pPr algn="ctr" defTabSz="914400" rtl="0" eaLnBrk="1" latinLnBrk="0" hangingPunct="1">
              <a:lnSpc>
                <a:spcPct val="100000"/>
              </a:lnSpc>
              <a:spcBef>
                <a:spcPct val="0"/>
              </a:spcBef>
              <a:buNone/>
              <a:defRPr lang="en-US" sz="4800" kern="1200" dirty="0" smtClean="0">
                <a:solidFill>
                  <a:schemeClr val="tx2"/>
                </a:solidFill>
                <a:effectLst>
                  <a:outerShdw blurRad="63500" dist="38100" dir="5400000" algn="t" rotWithShape="0">
                    <a:prstClr val="black">
                      <a:alpha val="25000"/>
                    </a:prstClr>
                  </a:outerShdw>
                </a:effectLst>
                <a:latin typeface="+mn-lt"/>
                <a:ea typeface="+mj-ea"/>
                <a:cs typeface="+mj-cs"/>
              </a:defRPr>
            </a:lvl1pPr>
          </a:lstStyle>
          <a:p>
            <a:r>
              <a:rPr lang="en-US"/>
              <a:t>Click to edit Master title style</a:t>
            </a:r>
            <a:endParaRPr lang="en-US" dirty="0"/>
          </a:p>
        </p:txBody>
      </p:sp>
      <p:sp>
        <p:nvSpPr>
          <p:cNvPr id="3" name="Text Placeholder 2"/>
          <p:cNvSpPr>
            <a:spLocks noGrp="1"/>
          </p:cNvSpPr>
          <p:nvPr>
            <p:ph type="body" idx="1"/>
          </p:nvPr>
        </p:nvSpPr>
        <p:spPr>
          <a:xfrm>
            <a:off x="722313" y="4068763"/>
            <a:ext cx="7772400" cy="1131887"/>
          </a:xfrm>
        </p:spPr>
        <p:txBody>
          <a:bodyPr/>
          <a:lstStyle>
            <a:lvl1pPr marL="0" indent="0" algn="ctr">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3"/>
          <p:cNvSpPr>
            <a:spLocks noGrp="1"/>
          </p:cNvSpPr>
          <p:nvPr>
            <p:ph type="dt" sz="half" idx="10"/>
          </p:nvPr>
        </p:nvSpPr>
        <p:spPr/>
        <p:txBody>
          <a:bodyPr/>
          <a:lstStyle>
            <a:lvl1pPr>
              <a:defRPr smtClean="0"/>
            </a:lvl1pPr>
          </a:lstStyle>
          <a:p>
            <a:pPr>
              <a:defRPr/>
            </a:pPr>
            <a:fld id="{76605860-D548-4C5C-854B-99C91562E0AA}" type="datetime1">
              <a:rPr lang="en-US" altLang="zh-CN" smtClean="0"/>
              <a:pPr>
                <a:defRPr/>
              </a:pPr>
              <a:t>12/3/2019</a:t>
            </a:fld>
            <a:endParaRPr lang="en-US" altLang="zh-CN"/>
          </a:p>
        </p:txBody>
      </p:sp>
      <p:sp>
        <p:nvSpPr>
          <p:cNvPr id="8" name="Footer Placeholder 4"/>
          <p:cNvSpPr>
            <a:spLocks noGrp="1"/>
          </p:cNvSpPr>
          <p:nvPr>
            <p:ph type="ftr" sz="quarter" idx="11"/>
          </p:nvPr>
        </p:nvSpPr>
        <p:spPr/>
        <p:txBody>
          <a:bodyPr/>
          <a:lstStyle>
            <a:lvl1pPr>
              <a:defRPr/>
            </a:lvl1pPr>
          </a:lstStyle>
          <a:p>
            <a:pPr>
              <a:defRPr/>
            </a:pPr>
            <a:r>
              <a:rPr lang="en-US"/>
              <a:t>Footer Text</a:t>
            </a:r>
          </a:p>
        </p:txBody>
      </p:sp>
      <p:sp>
        <p:nvSpPr>
          <p:cNvPr id="9" name="Slide Number Placeholder 5"/>
          <p:cNvSpPr>
            <a:spLocks noGrp="1"/>
          </p:cNvSpPr>
          <p:nvPr>
            <p:ph type="sldNum" sz="quarter" idx="12"/>
          </p:nvPr>
        </p:nvSpPr>
        <p:spPr/>
        <p:txBody>
          <a:bodyPr/>
          <a:lstStyle>
            <a:lvl1pPr>
              <a:defRPr smtClean="0"/>
            </a:lvl1pPr>
          </a:lstStyle>
          <a:p>
            <a:pPr>
              <a:defRPr/>
            </a:pPr>
            <a:fld id="{BF0A4604-B824-4190-ACE8-B9585E4AAD37}" type="slidenum">
              <a:rPr lang="en-US" altLang="zh-CN"/>
              <a:pPr>
                <a:defRPr/>
              </a:pPr>
              <a:t>‹#›</a:t>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half" idx="2"/>
          </p:nvPr>
        </p:nvSpPr>
        <p:spPr>
          <a:xfrm>
            <a:off x="4648200" y="1600200"/>
            <a:ext cx="4038600" cy="4525963"/>
          </a:xfrm>
        </p:spPr>
        <p:txBody>
          <a:bodyPr/>
          <a:lstStyle>
            <a:lvl1pPr>
              <a:defRPr sz="24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365760" y="1600200"/>
            <a:ext cx="4041648" cy="45262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4"/>
          </p:nvPr>
        </p:nvSpPr>
        <p:spPr/>
        <p:txBody>
          <a:bodyPr/>
          <a:lstStyle>
            <a:lvl1pPr>
              <a:defRPr/>
            </a:lvl1pPr>
          </a:lstStyle>
          <a:p>
            <a:pPr>
              <a:defRPr/>
            </a:pPr>
            <a:fld id="{AFC79304-0DCC-47C2-A532-658D86D85960}" type="datetime1">
              <a:rPr lang="en-US" altLang="zh-CN" smtClean="0"/>
              <a:pPr>
                <a:defRPr/>
              </a:pPr>
              <a:t>12/3/2019</a:t>
            </a:fld>
            <a:endParaRPr lang="en-US" altLang="zh-CN"/>
          </a:p>
        </p:txBody>
      </p:sp>
      <p:sp>
        <p:nvSpPr>
          <p:cNvPr id="6" name="Footer Placeholder 4"/>
          <p:cNvSpPr>
            <a:spLocks noGrp="1"/>
          </p:cNvSpPr>
          <p:nvPr>
            <p:ph type="ftr" sz="quarter" idx="15"/>
          </p:nvPr>
        </p:nvSpPr>
        <p:spPr/>
        <p:txBody>
          <a:bodyPr/>
          <a:lstStyle>
            <a:lvl1pPr>
              <a:defRPr/>
            </a:lvl1pPr>
          </a:lstStyle>
          <a:p>
            <a:pPr>
              <a:defRPr/>
            </a:pPr>
            <a:r>
              <a:rPr lang="en-US"/>
              <a:t>Footer Text</a:t>
            </a:r>
          </a:p>
        </p:txBody>
      </p:sp>
      <p:sp>
        <p:nvSpPr>
          <p:cNvPr id="7" name="Slide Number Placeholder 5"/>
          <p:cNvSpPr>
            <a:spLocks noGrp="1"/>
          </p:cNvSpPr>
          <p:nvPr>
            <p:ph type="sldNum" sz="quarter" idx="16"/>
          </p:nvPr>
        </p:nvSpPr>
        <p:spPr/>
        <p:txBody>
          <a:bodyPr/>
          <a:lstStyle>
            <a:lvl1pPr>
              <a:defRPr/>
            </a:lvl1pPr>
          </a:lstStyle>
          <a:p>
            <a:pPr>
              <a:defRPr/>
            </a:pPr>
            <a:fld id="{FC6F52AB-F780-40DC-9AB9-526E1D1B47FD}" type="slidenum">
              <a:rPr lang="en-US" altLang="zh-CN"/>
              <a:pPr>
                <a:defRPr/>
              </a:pPr>
              <a:t>‹#›</a:t>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600200"/>
            <a:ext cx="4040188" cy="609600"/>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p:cNvSpPr>
            <a:spLocks noGrp="1"/>
          </p:cNvSpPr>
          <p:nvPr>
            <p:ph type="body" sz="quarter" idx="3"/>
          </p:nvPr>
        </p:nvSpPr>
        <p:spPr>
          <a:xfrm>
            <a:off x="4648200" y="1600200"/>
            <a:ext cx="4041775" cy="609600"/>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Content Placeholder 10"/>
          <p:cNvSpPr>
            <a:spLocks noGrp="1"/>
          </p:cNvSpPr>
          <p:nvPr>
            <p:ph sz="quarter" idx="13"/>
          </p:nvPr>
        </p:nvSpPr>
        <p:spPr>
          <a:xfrm>
            <a:off x="457200" y="2212848"/>
            <a:ext cx="4041648" cy="39136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12"/>
          <p:cNvSpPr>
            <a:spLocks noGrp="1"/>
          </p:cNvSpPr>
          <p:nvPr>
            <p:ph sz="quarter" idx="14"/>
          </p:nvPr>
        </p:nvSpPr>
        <p:spPr>
          <a:xfrm>
            <a:off x="4672584" y="2212848"/>
            <a:ext cx="4041648" cy="3913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5"/>
          </p:nvPr>
        </p:nvSpPr>
        <p:spPr/>
        <p:txBody>
          <a:bodyPr/>
          <a:lstStyle>
            <a:lvl1pPr>
              <a:defRPr/>
            </a:lvl1pPr>
          </a:lstStyle>
          <a:p>
            <a:pPr>
              <a:defRPr/>
            </a:pPr>
            <a:fld id="{E45845AC-A052-400C-97B6-526A9F50826C}" type="datetime1">
              <a:rPr lang="en-US" altLang="zh-CN" smtClean="0"/>
              <a:pPr>
                <a:defRPr/>
              </a:pPr>
              <a:t>12/3/2019</a:t>
            </a:fld>
            <a:endParaRPr lang="en-US" altLang="zh-CN"/>
          </a:p>
        </p:txBody>
      </p:sp>
      <p:sp>
        <p:nvSpPr>
          <p:cNvPr id="8" name="Footer Placeholder 4"/>
          <p:cNvSpPr>
            <a:spLocks noGrp="1"/>
          </p:cNvSpPr>
          <p:nvPr>
            <p:ph type="ftr" sz="quarter" idx="16"/>
          </p:nvPr>
        </p:nvSpPr>
        <p:spPr/>
        <p:txBody>
          <a:bodyPr/>
          <a:lstStyle>
            <a:lvl1pPr>
              <a:defRPr/>
            </a:lvl1pPr>
          </a:lstStyle>
          <a:p>
            <a:pPr>
              <a:defRPr/>
            </a:pPr>
            <a:r>
              <a:rPr lang="en-US"/>
              <a:t>Footer Text</a:t>
            </a:r>
          </a:p>
        </p:txBody>
      </p:sp>
      <p:sp>
        <p:nvSpPr>
          <p:cNvPr id="9" name="Slide Number Placeholder 5"/>
          <p:cNvSpPr>
            <a:spLocks noGrp="1"/>
          </p:cNvSpPr>
          <p:nvPr>
            <p:ph type="sldNum" sz="quarter" idx="17"/>
          </p:nvPr>
        </p:nvSpPr>
        <p:spPr/>
        <p:txBody>
          <a:bodyPr/>
          <a:lstStyle>
            <a:lvl1pPr>
              <a:defRPr/>
            </a:lvl1pPr>
          </a:lstStyle>
          <a:p>
            <a:pPr>
              <a:defRPr/>
            </a:pPr>
            <a:fld id="{D881AB9A-F41A-406D-AB88-0305D75E3F11}" type="slidenum">
              <a:rPr lang="en-US" altLang="zh-CN"/>
              <a:pPr>
                <a:defRPr/>
              </a:pPr>
              <a:t>‹#›</a:t>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3"/>
          <p:cNvSpPr>
            <a:spLocks noGrp="1"/>
          </p:cNvSpPr>
          <p:nvPr>
            <p:ph type="dt" sz="half" idx="10"/>
          </p:nvPr>
        </p:nvSpPr>
        <p:spPr/>
        <p:txBody>
          <a:bodyPr/>
          <a:lstStyle>
            <a:lvl1pPr>
              <a:defRPr/>
            </a:lvl1pPr>
          </a:lstStyle>
          <a:p>
            <a:pPr>
              <a:defRPr/>
            </a:pPr>
            <a:fld id="{4CBEE260-56CF-468C-8163-CD7E19B31C05}" type="datetime1">
              <a:rPr lang="en-US" altLang="zh-CN" smtClean="0"/>
              <a:pPr>
                <a:defRPr/>
              </a:pPr>
              <a:t>12/3/2019</a:t>
            </a:fld>
            <a:endParaRPr lang="en-US" altLang="zh-CN"/>
          </a:p>
        </p:txBody>
      </p:sp>
      <p:sp>
        <p:nvSpPr>
          <p:cNvPr id="4" name="Footer Placeholder 4"/>
          <p:cNvSpPr>
            <a:spLocks noGrp="1"/>
          </p:cNvSpPr>
          <p:nvPr>
            <p:ph type="ftr" sz="quarter" idx="11"/>
          </p:nvPr>
        </p:nvSpPr>
        <p:spPr/>
        <p:txBody>
          <a:bodyPr/>
          <a:lstStyle>
            <a:lvl1pPr>
              <a:defRPr/>
            </a:lvl1pPr>
          </a:lstStyle>
          <a:p>
            <a:pPr>
              <a:defRPr/>
            </a:pPr>
            <a:r>
              <a:rPr lang="en-US"/>
              <a:t>Footer Text</a:t>
            </a:r>
          </a:p>
        </p:txBody>
      </p:sp>
      <p:sp>
        <p:nvSpPr>
          <p:cNvPr id="5" name="Slide Number Placeholder 5"/>
          <p:cNvSpPr>
            <a:spLocks noGrp="1"/>
          </p:cNvSpPr>
          <p:nvPr>
            <p:ph type="sldNum" sz="quarter" idx="12"/>
          </p:nvPr>
        </p:nvSpPr>
        <p:spPr/>
        <p:txBody>
          <a:bodyPr/>
          <a:lstStyle>
            <a:lvl1pPr>
              <a:defRPr/>
            </a:lvl1pPr>
          </a:lstStyle>
          <a:p>
            <a:pPr>
              <a:defRPr/>
            </a:pPr>
            <a:fld id="{F15CE7FE-DE3D-4C46-A677-557FD82B165A}" type="slidenum">
              <a:rPr lang="en-US" altLang="zh-CN"/>
              <a:pPr>
                <a:defRPr/>
              </a:pPr>
              <a:t>‹#›</a:t>
            </a:fld>
            <a:endParaRPr lang="en-US" altLang="zh-C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04D9854F-058A-4572-930E-050491A781D6}" type="datetime1">
              <a:rPr lang="en-US" altLang="zh-CN" smtClean="0"/>
              <a:pPr>
                <a:defRPr/>
              </a:pPr>
              <a:t>12/3/2019</a:t>
            </a:fld>
            <a:endParaRPr lang="en-US" altLang="zh-CN"/>
          </a:p>
        </p:txBody>
      </p:sp>
      <p:sp>
        <p:nvSpPr>
          <p:cNvPr id="3" name="Footer Placeholder 4"/>
          <p:cNvSpPr>
            <a:spLocks noGrp="1"/>
          </p:cNvSpPr>
          <p:nvPr>
            <p:ph type="ftr" sz="quarter" idx="11"/>
          </p:nvPr>
        </p:nvSpPr>
        <p:spPr/>
        <p:txBody>
          <a:bodyPr/>
          <a:lstStyle>
            <a:lvl1pPr>
              <a:defRPr/>
            </a:lvl1pPr>
          </a:lstStyle>
          <a:p>
            <a:pPr>
              <a:defRPr/>
            </a:pPr>
            <a:r>
              <a:rPr lang="en-US"/>
              <a:t>Footer Text</a:t>
            </a:r>
          </a:p>
        </p:txBody>
      </p:sp>
      <p:sp>
        <p:nvSpPr>
          <p:cNvPr id="4" name="Slide Number Placeholder 5"/>
          <p:cNvSpPr>
            <a:spLocks noGrp="1"/>
          </p:cNvSpPr>
          <p:nvPr>
            <p:ph type="sldNum" sz="quarter" idx="12"/>
          </p:nvPr>
        </p:nvSpPr>
        <p:spPr/>
        <p:txBody>
          <a:bodyPr/>
          <a:lstStyle>
            <a:lvl1pPr>
              <a:defRPr/>
            </a:lvl1pPr>
          </a:lstStyle>
          <a:p>
            <a:pPr>
              <a:defRPr/>
            </a:pPr>
            <a:fld id="{0E7C42A5-0ABC-44CD-B4EB-8F5B87A987FB}" type="slidenum">
              <a:rPr lang="en-US" altLang="zh-CN"/>
              <a:pPr>
                <a:defRPr/>
              </a:pPr>
              <a:t>‹#›</a:t>
            </a:fld>
            <a:endParaRPr lang="en-US" altLang="zh-C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07087" y="266700"/>
            <a:ext cx="3008313" cy="2095500"/>
          </a:xfrm>
        </p:spPr>
        <p:txBody>
          <a:bodyPr/>
          <a:lstStyle>
            <a:lvl1pPr algn="ctr">
              <a:lnSpc>
                <a:spcPct val="100000"/>
              </a:lnSpc>
              <a:defRPr sz="2800" b="0">
                <a:effectLst>
                  <a:outerShdw blurRad="50800" dist="25400" dir="5400000" algn="t" rotWithShape="0">
                    <a:prstClr val="black">
                      <a:alpha val="25000"/>
                    </a:prstClr>
                  </a:outerShdw>
                </a:effectLst>
              </a:defRPr>
            </a:lvl1pPr>
          </a:lstStyle>
          <a:p>
            <a:r>
              <a:rPr lang="en-US"/>
              <a:t>Click to edit Master title style</a:t>
            </a:r>
            <a:endParaRPr lang="en-US" dirty="0"/>
          </a:p>
        </p:txBody>
      </p:sp>
      <p:sp>
        <p:nvSpPr>
          <p:cNvPr id="3" name="Content Placeholder 2"/>
          <p:cNvSpPr>
            <a:spLocks noGrp="1"/>
          </p:cNvSpPr>
          <p:nvPr>
            <p:ph idx="1"/>
          </p:nvPr>
        </p:nvSpPr>
        <p:spPr>
          <a:xfrm>
            <a:off x="719137" y="273050"/>
            <a:ext cx="4995863"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907087" y="2438400"/>
            <a:ext cx="3008313" cy="3687763"/>
          </a:xfrm>
        </p:spPr>
        <p:txBody>
          <a:bodyPr>
            <a:normAutofit/>
          </a:bodyPr>
          <a:lstStyle>
            <a:lvl1pPr marL="0" indent="0" algn="ctr">
              <a:lnSpc>
                <a:spcPct val="125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FB64C065-3EFE-44FD-A64E-45E7994D321C}" type="datetime1">
              <a:rPr lang="en-US" altLang="zh-CN" smtClean="0"/>
              <a:pPr>
                <a:defRPr/>
              </a:pPr>
              <a:t>12/3/2019</a:t>
            </a:fld>
            <a:endParaRPr lang="en-US" altLang="zh-CN"/>
          </a:p>
        </p:txBody>
      </p:sp>
      <p:sp>
        <p:nvSpPr>
          <p:cNvPr id="6" name="Footer Placeholder 4"/>
          <p:cNvSpPr>
            <a:spLocks noGrp="1"/>
          </p:cNvSpPr>
          <p:nvPr>
            <p:ph type="ftr" sz="quarter" idx="11"/>
          </p:nvPr>
        </p:nvSpPr>
        <p:spPr/>
        <p:txBody>
          <a:bodyPr/>
          <a:lstStyle>
            <a:lvl1pPr>
              <a:defRPr/>
            </a:lvl1pPr>
          </a:lstStyle>
          <a:p>
            <a:pPr>
              <a:defRPr/>
            </a:pPr>
            <a:r>
              <a:rPr lang="en-US"/>
              <a:t>Footer Text</a:t>
            </a:r>
          </a:p>
        </p:txBody>
      </p:sp>
      <p:sp>
        <p:nvSpPr>
          <p:cNvPr id="7" name="Slide Number Placeholder 5"/>
          <p:cNvSpPr>
            <a:spLocks noGrp="1"/>
          </p:cNvSpPr>
          <p:nvPr>
            <p:ph type="sldNum" sz="quarter" idx="12"/>
          </p:nvPr>
        </p:nvSpPr>
        <p:spPr/>
        <p:txBody>
          <a:bodyPr/>
          <a:lstStyle>
            <a:lvl1pPr>
              <a:defRPr/>
            </a:lvl1pPr>
          </a:lstStyle>
          <a:p>
            <a:pPr>
              <a:defRPr/>
            </a:pPr>
            <a:fld id="{155B3C49-B6E2-40A5-99C7-9382D82735D3}" type="slidenum">
              <a:rPr lang="en-US" altLang="zh-CN"/>
              <a:pPr>
                <a:defRPr/>
              </a:pPr>
              <a:t>‹#›</a:t>
            </a:fld>
            <a:endParaRPr lang="en-US" altLang="zh-C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79576" y="228600"/>
            <a:ext cx="5711824" cy="895350"/>
          </a:xfrm>
        </p:spPr>
        <p:txBody>
          <a:bodyPr/>
          <a:lstStyle>
            <a:lvl1pPr algn="ctr">
              <a:lnSpc>
                <a:spcPct val="100000"/>
              </a:lnSpc>
              <a:defRPr sz="2800" b="0"/>
            </a:lvl1pPr>
          </a:lstStyle>
          <a:p>
            <a:r>
              <a:rPr lang="en-US"/>
              <a:t>Click to edit Master title style</a:t>
            </a:r>
            <a:endParaRPr lang="en-US" dirty="0"/>
          </a:p>
        </p:txBody>
      </p:sp>
      <p:sp>
        <p:nvSpPr>
          <p:cNvPr id="3" name="Picture Placeholder 2"/>
          <p:cNvSpPr>
            <a:spLocks noGrp="1"/>
          </p:cNvSpPr>
          <p:nvPr>
            <p:ph type="pic" idx="1"/>
          </p:nvPr>
        </p:nvSpPr>
        <p:spPr>
          <a:xfrm>
            <a:off x="1508126" y="1143000"/>
            <a:ext cx="6054724" cy="4541044"/>
          </a:xfrm>
          <a:ln w="76200">
            <a:solidFill>
              <a:schemeClr val="bg1"/>
            </a:solidFill>
          </a:ln>
          <a:effectLst>
            <a:outerShdw blurRad="88900" dist="50800" dir="5400000" algn="ctr" rotWithShape="0">
              <a:srgbClr val="000000">
                <a:alpha val="25000"/>
              </a:srgbClr>
            </a:outerShdw>
          </a:effectLst>
        </p:spPr>
        <p:txBody>
          <a:bodyPr rtlCol="0">
            <a:normAutofit/>
          </a:bodyPr>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a:t>Drag picture to placeholder or click icon to add</a:t>
            </a:r>
          </a:p>
        </p:txBody>
      </p:sp>
      <p:sp>
        <p:nvSpPr>
          <p:cNvPr id="4" name="Text Placeholder 3"/>
          <p:cNvSpPr>
            <a:spLocks noGrp="1"/>
          </p:cNvSpPr>
          <p:nvPr>
            <p:ph type="body" sz="half" idx="2"/>
          </p:nvPr>
        </p:nvSpPr>
        <p:spPr>
          <a:xfrm>
            <a:off x="1679576" y="5810250"/>
            <a:ext cx="5711824" cy="5334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AD355AA2-E93C-44D0-B3A3-940565E0878B}" type="datetime1">
              <a:rPr lang="en-US" altLang="zh-CN" smtClean="0"/>
              <a:pPr>
                <a:defRPr/>
              </a:pPr>
              <a:t>12/3/2019</a:t>
            </a:fld>
            <a:endParaRPr lang="en-US" altLang="zh-CN"/>
          </a:p>
        </p:txBody>
      </p:sp>
      <p:sp>
        <p:nvSpPr>
          <p:cNvPr id="6" name="Footer Placeholder 4"/>
          <p:cNvSpPr>
            <a:spLocks noGrp="1"/>
          </p:cNvSpPr>
          <p:nvPr>
            <p:ph type="ftr" sz="quarter" idx="11"/>
          </p:nvPr>
        </p:nvSpPr>
        <p:spPr/>
        <p:txBody>
          <a:bodyPr/>
          <a:lstStyle>
            <a:lvl1pPr>
              <a:defRPr/>
            </a:lvl1pPr>
          </a:lstStyle>
          <a:p>
            <a:pPr>
              <a:defRPr/>
            </a:pPr>
            <a:r>
              <a:rPr lang="en-US"/>
              <a:t>Footer Text</a:t>
            </a:r>
          </a:p>
        </p:txBody>
      </p:sp>
      <p:sp>
        <p:nvSpPr>
          <p:cNvPr id="7" name="Slide Number Placeholder 5"/>
          <p:cNvSpPr>
            <a:spLocks noGrp="1"/>
          </p:cNvSpPr>
          <p:nvPr>
            <p:ph type="sldNum" sz="quarter" idx="12"/>
          </p:nvPr>
        </p:nvSpPr>
        <p:spPr/>
        <p:txBody>
          <a:bodyPr/>
          <a:lstStyle>
            <a:lvl1pPr>
              <a:defRPr/>
            </a:lvl1pPr>
          </a:lstStyle>
          <a:p>
            <a:pPr>
              <a:defRPr/>
            </a:pPr>
            <a:fld id="{4B864151-1742-42C8-9AF0-5818D0A2B7F4}" type="slidenum">
              <a:rPr lang="en-US" altLang="zh-CN"/>
              <a:pPr>
                <a:defRPr/>
              </a:pPr>
              <a:t>‹#›</a:t>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0"/>
            <a:ext cx="8229600" cy="1600200"/>
          </a:xfrm>
          <a:prstGeom prst="rect">
            <a:avLst/>
          </a:prstGeom>
        </p:spPr>
        <p:txBody>
          <a:bodyPr vert="horz" lIns="91440" tIns="45720" rIns="91440" bIns="45720" rtlCol="0" anchor="b">
            <a:noAutofit/>
          </a:bodyPr>
          <a:lstStyle/>
          <a:p>
            <a:r>
              <a:rPr lang="en-US"/>
              <a:t>Click to edit Master title style</a:t>
            </a:r>
            <a:endParaRPr lang="en-US" dirty="0"/>
          </a:p>
        </p:txBody>
      </p:sp>
      <p:sp>
        <p:nvSpPr>
          <p:cNvPr id="1027"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p:cNvSpPr>
            <a:spLocks noGrp="1"/>
          </p:cNvSpPr>
          <p:nvPr>
            <p:ph type="dt" sz="half" idx="2"/>
          </p:nvPr>
        </p:nvSpPr>
        <p:spPr>
          <a:xfrm>
            <a:off x="6362700" y="6356350"/>
            <a:ext cx="2085975" cy="365125"/>
          </a:xfrm>
          <a:prstGeom prst="rect">
            <a:avLst/>
          </a:prstGeom>
        </p:spPr>
        <p:txBody>
          <a:bodyPr vert="horz" wrap="square" lIns="91440" tIns="45720" rIns="45720" bIns="45720" numCol="1" anchor="ctr" anchorCtr="0" compatLnSpc="1">
            <a:prstTxWarp prst="textNoShape">
              <a:avLst/>
            </a:prstTxWarp>
          </a:bodyPr>
          <a:lstStyle>
            <a:lvl1pPr algn="r">
              <a:defRPr sz="1200" smtClean="0">
                <a:solidFill>
                  <a:srgbClr val="595959"/>
                </a:solidFill>
                <a:latin typeface="Century Gothic" pitchFamily="34" charset="0"/>
              </a:defRPr>
            </a:lvl1pPr>
          </a:lstStyle>
          <a:p>
            <a:pPr>
              <a:defRPr/>
            </a:pPr>
            <a:fld id="{61E4E640-7AC0-482D-946F-1062DD5F0FDD}" type="datetime1">
              <a:rPr lang="en-US" altLang="zh-CN" smtClean="0"/>
              <a:pPr>
                <a:defRPr/>
              </a:pPr>
              <a:t>12/3/2019</a:t>
            </a:fld>
            <a:endParaRPr lang="en-US" altLang="zh-CN"/>
          </a:p>
        </p:txBody>
      </p:sp>
      <p:sp>
        <p:nvSpPr>
          <p:cNvPr id="5" name="Footer Placeholder 4"/>
          <p:cNvSpPr>
            <a:spLocks noGrp="1"/>
          </p:cNvSpPr>
          <p:nvPr>
            <p:ph type="ftr" sz="quarter" idx="3"/>
          </p:nvPr>
        </p:nvSpPr>
        <p:spPr>
          <a:xfrm>
            <a:off x="658813" y="6356350"/>
            <a:ext cx="2847975" cy="365125"/>
          </a:xfrm>
          <a:prstGeom prst="rect">
            <a:avLst/>
          </a:prstGeom>
        </p:spPr>
        <p:txBody>
          <a:bodyPr vert="horz" lIns="45720" tIns="45720" rIns="91440" bIns="45720" rtlCol="0" anchor="ctr"/>
          <a:lstStyle>
            <a:lvl1pPr algn="l" fontAlgn="auto">
              <a:spcBef>
                <a:spcPts val="0"/>
              </a:spcBef>
              <a:spcAft>
                <a:spcPts val="0"/>
              </a:spcAft>
              <a:defRPr sz="1200">
                <a:solidFill>
                  <a:schemeClr val="tx1">
                    <a:lumMod val="65000"/>
                    <a:lumOff val="35000"/>
                  </a:schemeClr>
                </a:solidFill>
                <a:latin typeface="Century Gothic" pitchFamily="34" charset="0"/>
                <a:ea typeface="+mn-ea"/>
              </a:defRPr>
            </a:lvl1pPr>
          </a:lstStyle>
          <a:p>
            <a:pPr>
              <a:defRPr/>
            </a:pPr>
            <a:r>
              <a:rPr lang="en-US"/>
              <a:t>Footer Text</a:t>
            </a:r>
          </a:p>
        </p:txBody>
      </p:sp>
      <p:sp>
        <p:nvSpPr>
          <p:cNvPr id="6" name="Slide Number Placeholder 5"/>
          <p:cNvSpPr>
            <a:spLocks noGrp="1"/>
          </p:cNvSpPr>
          <p:nvPr>
            <p:ph type="sldNum" sz="quarter" idx="4"/>
          </p:nvPr>
        </p:nvSpPr>
        <p:spPr>
          <a:xfrm>
            <a:off x="8543925" y="6356350"/>
            <a:ext cx="561975" cy="365125"/>
          </a:xfrm>
          <a:prstGeom prst="rect">
            <a:avLst/>
          </a:prstGeom>
        </p:spPr>
        <p:txBody>
          <a:bodyPr vert="horz" wrap="square" lIns="27432" tIns="45720" rIns="45720" bIns="45720" numCol="1" anchor="ctr" anchorCtr="0" compatLnSpc="1">
            <a:prstTxWarp prst="textNoShape">
              <a:avLst/>
            </a:prstTxWarp>
          </a:bodyPr>
          <a:lstStyle>
            <a:lvl1pPr>
              <a:defRPr sz="1200" smtClean="0">
                <a:solidFill>
                  <a:srgbClr val="595959"/>
                </a:solidFill>
                <a:latin typeface="Century Gothic" pitchFamily="34" charset="0"/>
              </a:defRPr>
            </a:lvl1pPr>
          </a:lstStyle>
          <a:p>
            <a:pPr>
              <a:defRPr/>
            </a:pPr>
            <a:fld id="{87761CF3-31AE-4790-9838-D5D772E3B4BB}" type="slidenum">
              <a:rPr lang="en-US" altLang="zh-CN"/>
              <a:pPr>
                <a:defRPr/>
              </a:pPr>
              <a:t>‹#›</a:t>
            </a:fld>
            <a:endParaRPr lang="en-US" altLang="zh-CN"/>
          </a:p>
        </p:txBody>
      </p:sp>
      <p:sp>
        <p:nvSpPr>
          <p:cNvPr id="7" name="Oval 6"/>
          <p:cNvSpPr/>
          <p:nvPr/>
        </p:nvSpPr>
        <p:spPr>
          <a:xfrm>
            <a:off x="8458200" y="6499225"/>
            <a:ext cx="84138" cy="84138"/>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tLang="zh-CN">
              <a:solidFill>
                <a:srgbClr val="FFFFFF"/>
              </a:solidFill>
            </a:endParaRPr>
          </a:p>
        </p:txBody>
      </p:sp>
      <p:sp>
        <p:nvSpPr>
          <p:cNvPr id="8" name="Oval 7"/>
          <p:cNvSpPr/>
          <p:nvPr/>
        </p:nvSpPr>
        <p:spPr>
          <a:xfrm>
            <a:off x="569913" y="6499225"/>
            <a:ext cx="84137" cy="84138"/>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tLang="zh-CN">
              <a:solidFill>
                <a:srgbClr val="FFFFFF"/>
              </a:solidFill>
            </a:endParaRPr>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83"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Lst>
  <p:hf hdr="0" dt="0"/>
  <p:txStyles>
    <p:titleStyle>
      <a:lvl1pPr algn="ctr" rtl="0" eaLnBrk="0" fontAlgn="base" hangingPunct="0">
        <a:lnSpc>
          <a:spcPts val="5800"/>
        </a:lnSpc>
        <a:spcBef>
          <a:spcPct val="0"/>
        </a:spcBef>
        <a:spcAft>
          <a:spcPct val="0"/>
        </a:spcAft>
        <a:defRPr sz="5400" kern="1200">
          <a:solidFill>
            <a:schemeClr val="tx2"/>
          </a:solidFill>
          <a:effectLst>
            <a:outerShdw blurRad="63500" dist="38100" dir="5400000" algn="t" rotWithShape="0">
              <a:prstClr val="black">
                <a:alpha val="25000"/>
              </a:prstClr>
            </a:outerShdw>
          </a:effectLst>
          <a:latin typeface="+mn-lt"/>
          <a:ea typeface="+mj-ea"/>
          <a:cs typeface="+mj-cs"/>
        </a:defRPr>
      </a:lvl1pPr>
      <a:lvl2pPr algn="ctr" rtl="0" eaLnBrk="0" fontAlgn="base" hangingPunct="0">
        <a:lnSpc>
          <a:spcPts val="5800"/>
        </a:lnSpc>
        <a:spcBef>
          <a:spcPct val="0"/>
        </a:spcBef>
        <a:spcAft>
          <a:spcPct val="0"/>
        </a:spcAft>
        <a:defRPr sz="5400">
          <a:solidFill>
            <a:schemeClr val="tx2"/>
          </a:solidFill>
          <a:latin typeface="Palatino Linotype" pitchFamily="18" charset="0"/>
        </a:defRPr>
      </a:lvl2pPr>
      <a:lvl3pPr algn="ctr" rtl="0" eaLnBrk="0" fontAlgn="base" hangingPunct="0">
        <a:lnSpc>
          <a:spcPts val="5800"/>
        </a:lnSpc>
        <a:spcBef>
          <a:spcPct val="0"/>
        </a:spcBef>
        <a:spcAft>
          <a:spcPct val="0"/>
        </a:spcAft>
        <a:defRPr sz="5400">
          <a:solidFill>
            <a:schemeClr val="tx2"/>
          </a:solidFill>
          <a:latin typeface="Palatino Linotype" pitchFamily="18" charset="0"/>
        </a:defRPr>
      </a:lvl3pPr>
      <a:lvl4pPr algn="ctr" rtl="0" eaLnBrk="0" fontAlgn="base" hangingPunct="0">
        <a:lnSpc>
          <a:spcPts val="5800"/>
        </a:lnSpc>
        <a:spcBef>
          <a:spcPct val="0"/>
        </a:spcBef>
        <a:spcAft>
          <a:spcPct val="0"/>
        </a:spcAft>
        <a:defRPr sz="5400">
          <a:solidFill>
            <a:schemeClr val="tx2"/>
          </a:solidFill>
          <a:latin typeface="Palatino Linotype" pitchFamily="18" charset="0"/>
        </a:defRPr>
      </a:lvl4pPr>
      <a:lvl5pPr algn="ctr" rtl="0" eaLnBrk="0" fontAlgn="base" hangingPunct="0">
        <a:lnSpc>
          <a:spcPts val="5800"/>
        </a:lnSpc>
        <a:spcBef>
          <a:spcPct val="0"/>
        </a:spcBef>
        <a:spcAft>
          <a:spcPct val="0"/>
        </a:spcAft>
        <a:defRPr sz="5400">
          <a:solidFill>
            <a:schemeClr val="tx2"/>
          </a:solidFill>
          <a:latin typeface="Palatino Linotype" pitchFamily="18" charset="0"/>
        </a:defRPr>
      </a:lvl5pPr>
      <a:lvl6pPr marL="457200" algn="ctr" rtl="0" fontAlgn="base">
        <a:lnSpc>
          <a:spcPts val="5800"/>
        </a:lnSpc>
        <a:spcBef>
          <a:spcPct val="0"/>
        </a:spcBef>
        <a:spcAft>
          <a:spcPct val="0"/>
        </a:spcAft>
        <a:defRPr sz="5400">
          <a:solidFill>
            <a:schemeClr val="tx2"/>
          </a:solidFill>
          <a:latin typeface="Palatino Linotype" pitchFamily="18" charset="0"/>
        </a:defRPr>
      </a:lvl6pPr>
      <a:lvl7pPr marL="914400" algn="ctr" rtl="0" fontAlgn="base">
        <a:lnSpc>
          <a:spcPts val="5800"/>
        </a:lnSpc>
        <a:spcBef>
          <a:spcPct val="0"/>
        </a:spcBef>
        <a:spcAft>
          <a:spcPct val="0"/>
        </a:spcAft>
        <a:defRPr sz="5400">
          <a:solidFill>
            <a:schemeClr val="tx2"/>
          </a:solidFill>
          <a:latin typeface="Palatino Linotype" pitchFamily="18" charset="0"/>
        </a:defRPr>
      </a:lvl7pPr>
      <a:lvl8pPr marL="1371600" algn="ctr" rtl="0" fontAlgn="base">
        <a:lnSpc>
          <a:spcPts val="5800"/>
        </a:lnSpc>
        <a:spcBef>
          <a:spcPct val="0"/>
        </a:spcBef>
        <a:spcAft>
          <a:spcPct val="0"/>
        </a:spcAft>
        <a:defRPr sz="5400">
          <a:solidFill>
            <a:schemeClr val="tx2"/>
          </a:solidFill>
          <a:latin typeface="Palatino Linotype" pitchFamily="18" charset="0"/>
        </a:defRPr>
      </a:lvl8pPr>
      <a:lvl9pPr marL="1828800" algn="ctr" rtl="0" fontAlgn="base">
        <a:lnSpc>
          <a:spcPts val="5800"/>
        </a:lnSpc>
        <a:spcBef>
          <a:spcPct val="0"/>
        </a:spcBef>
        <a:spcAft>
          <a:spcPct val="0"/>
        </a:spcAft>
        <a:defRPr sz="5400">
          <a:solidFill>
            <a:schemeClr val="tx2"/>
          </a:solidFill>
          <a:latin typeface="Palatino Linotype" pitchFamily="18" charset="0"/>
        </a:defRPr>
      </a:lvl9pPr>
    </p:titleStyle>
    <p:bodyStyle>
      <a:lvl1pPr marL="342900" indent="-342900" algn="l" rtl="0" eaLnBrk="0" fontAlgn="base" hangingPunct="0">
        <a:spcBef>
          <a:spcPct val="20000"/>
        </a:spcBef>
        <a:spcAft>
          <a:spcPct val="0"/>
        </a:spcAft>
        <a:buFont typeface="Arial" pitchFamily="34" charset="0"/>
        <a:buChar char="•"/>
        <a:defRPr sz="2400" kern="1200">
          <a:solidFill>
            <a:srgbClr val="7F7F7F"/>
          </a:solidFill>
          <a:latin typeface="+mj-lt"/>
          <a:ea typeface="+mn-ea"/>
          <a:cs typeface="+mn-cs"/>
        </a:defRPr>
      </a:lvl1pPr>
      <a:lvl2pPr marL="742950" indent="-285750" algn="l" rtl="0" eaLnBrk="0" fontAlgn="base" hangingPunct="0">
        <a:spcBef>
          <a:spcPct val="20000"/>
        </a:spcBef>
        <a:spcAft>
          <a:spcPct val="0"/>
        </a:spcAft>
        <a:buFont typeface="Courier New" pitchFamily="49" charset="0"/>
        <a:buChar char="o"/>
        <a:defRPr sz="1600" kern="1200">
          <a:solidFill>
            <a:srgbClr val="7F7F7F"/>
          </a:solidFill>
          <a:latin typeface="+mj-lt"/>
          <a:ea typeface="+mn-ea"/>
          <a:cs typeface="+mn-cs"/>
        </a:defRPr>
      </a:lvl2pPr>
      <a:lvl3pPr marL="1143000" indent="-228600" algn="l" rtl="0" eaLnBrk="0" fontAlgn="base" hangingPunct="0">
        <a:spcBef>
          <a:spcPct val="20000"/>
        </a:spcBef>
        <a:spcAft>
          <a:spcPct val="0"/>
        </a:spcAft>
        <a:buFont typeface="Arial" pitchFamily="34" charset="0"/>
        <a:buChar char="•"/>
        <a:defRPr sz="1600" kern="1200">
          <a:solidFill>
            <a:srgbClr val="7F7F7F"/>
          </a:solidFill>
          <a:latin typeface="+mj-lt"/>
          <a:ea typeface="+mn-ea"/>
          <a:cs typeface="+mn-cs"/>
        </a:defRPr>
      </a:lvl3pPr>
      <a:lvl4pPr marL="1600200" indent="-228600" algn="l" rtl="0" eaLnBrk="0" fontAlgn="base" hangingPunct="0">
        <a:spcBef>
          <a:spcPct val="20000"/>
        </a:spcBef>
        <a:spcAft>
          <a:spcPct val="0"/>
        </a:spcAft>
        <a:buFont typeface="Courier New" pitchFamily="49" charset="0"/>
        <a:buChar char="o"/>
        <a:defRPr sz="1600" kern="1200">
          <a:solidFill>
            <a:srgbClr val="7F7F7F"/>
          </a:solidFill>
          <a:latin typeface="+mj-lt"/>
          <a:ea typeface="+mn-ea"/>
          <a:cs typeface="+mn-cs"/>
        </a:defRPr>
      </a:lvl4pPr>
      <a:lvl5pPr marL="2057400" indent="-228600" algn="l" rtl="0" eaLnBrk="0" fontAlgn="base" hangingPunct="0">
        <a:spcBef>
          <a:spcPct val="20000"/>
        </a:spcBef>
        <a:spcAft>
          <a:spcPct val="0"/>
        </a:spcAft>
        <a:buFont typeface="Arial" pitchFamily="34" charset="0"/>
        <a:buChar char="•"/>
        <a:defRPr sz="1600" kern="1200">
          <a:solidFill>
            <a:srgbClr val="7F7F7F"/>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282883"/>
            <a:ext cx="7772400" cy="3239070"/>
          </a:xfrm>
        </p:spPr>
        <p:txBody>
          <a:bodyPr/>
          <a:lstStyle/>
          <a:p>
            <a:r>
              <a:rPr lang="en-US" altLang="zh-CN" dirty="0"/>
              <a:t>Computer Vision</a:t>
            </a:r>
            <a:br>
              <a:rPr lang="en-US" altLang="zh-CN" dirty="0"/>
            </a:br>
            <a:r>
              <a:rPr lang="en-US" altLang="zh-CN" sz="3200" dirty="0"/>
              <a:t>Representation and Description </a:t>
            </a:r>
            <a:endParaRPr lang="zh-CN" altLang="en-US" sz="3200" dirty="0"/>
          </a:p>
        </p:txBody>
      </p:sp>
      <p:sp>
        <p:nvSpPr>
          <p:cNvPr id="7" name="TextBox 6"/>
          <p:cNvSpPr txBox="1"/>
          <p:nvPr/>
        </p:nvSpPr>
        <p:spPr>
          <a:xfrm>
            <a:off x="835572" y="204958"/>
            <a:ext cx="4130565" cy="523220"/>
          </a:xfrm>
          <a:prstGeom prst="rect">
            <a:avLst/>
          </a:prstGeom>
          <a:noFill/>
        </p:spPr>
        <p:txBody>
          <a:bodyPr wrap="square" rtlCol="0">
            <a:spAutoFit/>
          </a:bodyPr>
          <a:lstStyle/>
          <a:p>
            <a:r>
              <a:rPr lang="en-US" altLang="zh-CN" sz="2800" dirty="0">
                <a:solidFill>
                  <a:schemeClr val="accent1">
                    <a:lumMod val="60000"/>
                    <a:lumOff val="40000"/>
                  </a:schemeClr>
                </a:solidFill>
              </a:rPr>
              <a:t>School of Software, SJTU</a:t>
            </a:r>
            <a:endParaRPr lang="zh-CN" altLang="en-US" sz="2800" dirty="0">
              <a:solidFill>
                <a:schemeClr val="accent1">
                  <a:lumMod val="60000"/>
                  <a:lumOff val="40000"/>
                </a:schemeClr>
              </a:solidFill>
            </a:endParaRPr>
          </a:p>
        </p:txBody>
      </p:sp>
      <p:pic>
        <p:nvPicPr>
          <p:cNvPr id="6" name="图片 5" descr="sjtu_logo.gif"/>
          <p:cNvPicPr>
            <a:picLocks noChangeAspect="1"/>
          </p:cNvPicPr>
          <p:nvPr/>
        </p:nvPicPr>
        <p:blipFill>
          <a:blip r:embed="rId3" cstate="print"/>
          <a:stretch>
            <a:fillRect/>
          </a:stretch>
        </p:blipFill>
        <p:spPr>
          <a:xfrm>
            <a:off x="1" y="-1"/>
            <a:ext cx="886626" cy="882869"/>
          </a:xfrm>
          <a:prstGeom prst="rect">
            <a:avLst/>
          </a:prstGeom>
        </p:spPr>
      </p:pic>
    </p:spTree>
    <p:extLst>
      <p:ext uri="{BB962C8B-B14F-4D97-AF65-F5344CB8AC3E}">
        <p14:creationId xmlns:p14="http://schemas.microsoft.com/office/powerpoint/2010/main" val="35083569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2"/>
          <p:cNvSpPr txBox="1">
            <a:spLocks/>
          </p:cNvSpPr>
          <p:nvPr/>
        </p:nvSpPr>
        <p:spPr bwMode="auto">
          <a:xfrm>
            <a:off x="609600" y="17526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0" fontAlgn="base" latinLnBrk="0" hangingPunct="0">
              <a:lnSpc>
                <a:spcPct val="100000"/>
              </a:lnSpc>
              <a:spcBef>
                <a:spcPct val="20000"/>
              </a:spcBef>
              <a:spcAft>
                <a:spcPct val="0"/>
              </a:spcAft>
              <a:buClrTx/>
              <a:buSzTx/>
              <a:buFont typeface="Arial" pitchFamily="34" charset="0"/>
              <a:buChar char="•"/>
              <a:tabLst/>
              <a:defRPr/>
            </a:pPr>
            <a:endParaRPr kumimoji="0" lang="en-US" altLang="zh-CN" sz="2800" b="0" i="0" u="none" strike="noStrike" kern="1200" cap="none" spc="0" normalizeH="0" baseline="0" noProof="0" dirty="0">
              <a:ln>
                <a:noFill/>
              </a:ln>
              <a:solidFill>
                <a:schemeClr val="bg2">
                  <a:lumMod val="25000"/>
                </a:schemeClr>
              </a:solidFill>
              <a:effectLst/>
              <a:uLnTx/>
              <a:uFillTx/>
              <a:latin typeface="Times New Roman" pitchFamily="18" charset="0"/>
              <a:ea typeface="+mn-ea"/>
              <a:cs typeface="Times New Roman" pitchFamily="18" charset="0"/>
            </a:endParaRPr>
          </a:p>
        </p:txBody>
      </p:sp>
      <p:sp>
        <p:nvSpPr>
          <p:cNvPr id="2" name="标题 1"/>
          <p:cNvSpPr>
            <a:spLocks noGrp="1"/>
          </p:cNvSpPr>
          <p:nvPr>
            <p:ph type="title"/>
          </p:nvPr>
        </p:nvSpPr>
        <p:spPr/>
        <p:txBody>
          <a:bodyPr/>
          <a:lstStyle/>
          <a:p>
            <a:r>
              <a:rPr lang="en-US" altLang="zh-CN" dirty="0"/>
              <a:t>Chain Codes</a:t>
            </a:r>
            <a:endParaRPr lang="zh-CN" altLang="en-US" dirty="0"/>
          </a:p>
        </p:txBody>
      </p:sp>
      <p:sp>
        <p:nvSpPr>
          <p:cNvPr id="4" name="灯片编号占位符 3"/>
          <p:cNvSpPr>
            <a:spLocks noGrp="1"/>
          </p:cNvSpPr>
          <p:nvPr>
            <p:ph type="sldNum" sz="quarter" idx="12"/>
          </p:nvPr>
        </p:nvSpPr>
        <p:spPr/>
        <p:txBody>
          <a:bodyPr/>
          <a:lstStyle/>
          <a:p>
            <a:pPr>
              <a:defRPr/>
            </a:pPr>
            <a:fld id="{0496CDA1-B2C2-440A-BCF6-820C15D1F7D4}" type="slidenum">
              <a:rPr lang="en-US" altLang="zh-CN" smtClean="0"/>
              <a:pPr>
                <a:defRPr/>
              </a:pPr>
              <a:t>10</a:t>
            </a:fld>
            <a:endParaRPr lang="en-US" altLang="zh-CN" dirty="0"/>
          </a:p>
        </p:txBody>
      </p:sp>
      <p:sp>
        <p:nvSpPr>
          <p:cNvPr id="8" name="内容占位符 2"/>
          <p:cNvSpPr txBox="1">
            <a:spLocks/>
          </p:cNvSpPr>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lvl="0" indent="-342900" eaLnBrk="0" hangingPunct="0">
              <a:spcBef>
                <a:spcPct val="20000"/>
              </a:spcBef>
              <a:buFont typeface="Arial" pitchFamily="34" charset="0"/>
              <a:buChar char="•"/>
            </a:pPr>
            <a:r>
              <a:rPr lang="en-US" altLang="zh-CN" sz="2400" dirty="0">
                <a:solidFill>
                  <a:schemeClr val="bg2">
                    <a:lumMod val="25000"/>
                  </a:schemeClr>
                </a:solidFill>
                <a:latin typeface="Arial" pitchFamily="34" charset="0"/>
                <a:ea typeface="+mn-ea"/>
                <a:cs typeface="Arial" pitchFamily="34" charset="0"/>
              </a:rPr>
              <a:t>Conceptually, a boundary to be encoded is overlaid on a square grid whose side length determines the resolution of the encoding.</a:t>
            </a:r>
          </a:p>
          <a:p>
            <a:pPr marL="342900" lvl="0" indent="-342900" eaLnBrk="0" hangingPunct="0">
              <a:spcBef>
                <a:spcPct val="20000"/>
              </a:spcBef>
              <a:buFont typeface="Arial" pitchFamily="34" charset="0"/>
              <a:buChar char="•"/>
            </a:pPr>
            <a:r>
              <a:rPr lang="en-US" altLang="zh-CN" sz="2400" dirty="0">
                <a:solidFill>
                  <a:schemeClr val="bg2">
                    <a:lumMod val="25000"/>
                  </a:schemeClr>
                </a:solidFill>
                <a:latin typeface="Arial" pitchFamily="34" charset="0"/>
                <a:ea typeface="+mn-ea"/>
                <a:cs typeface="Arial" pitchFamily="34" charset="0"/>
              </a:rPr>
              <a:t>Starting at the beginning of the curve, the grid intersection points that come closest to it are used to define small line segments that join each grid point to one of its neighbors.</a:t>
            </a:r>
          </a:p>
          <a:p>
            <a:pPr marL="342900" lvl="0" indent="-342900" eaLnBrk="0" hangingPunct="0">
              <a:spcBef>
                <a:spcPct val="20000"/>
              </a:spcBef>
              <a:buFont typeface="Arial" pitchFamily="34" charset="0"/>
              <a:buChar char="•"/>
            </a:pPr>
            <a:r>
              <a:rPr lang="en-US" altLang="zh-CN" sz="2400" dirty="0">
                <a:solidFill>
                  <a:schemeClr val="bg2">
                    <a:lumMod val="25000"/>
                  </a:schemeClr>
                </a:solidFill>
                <a:latin typeface="Arial" pitchFamily="34" charset="0"/>
                <a:cs typeface="Arial" pitchFamily="34" charset="0"/>
              </a:rPr>
              <a:t>The directions of these line segments are then encoded as small integers from zero to the number of neighbors used in encoding.</a:t>
            </a:r>
            <a:endParaRPr kumimoji="0" lang="en-US" altLang="zh-CN" sz="2400" b="0" i="0" u="none" strike="noStrike" kern="1200" cap="none" spc="0" normalizeH="0" baseline="0" noProof="0" dirty="0">
              <a:ln>
                <a:noFill/>
              </a:ln>
              <a:solidFill>
                <a:schemeClr val="bg2">
                  <a:lumMod val="25000"/>
                </a:schemeClr>
              </a:solidFill>
              <a:effectLst/>
              <a:uLnTx/>
              <a:uFillTx/>
              <a:latin typeface="Arial" pitchFamily="34" charset="0"/>
              <a:ea typeface="+mn-ea"/>
              <a:cs typeface="Arial" pitchFamily="34"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Chain Codes</a:t>
            </a:r>
            <a:endParaRPr lang="zh-CN" altLang="en-US" dirty="0"/>
          </a:p>
        </p:txBody>
      </p:sp>
      <p:sp>
        <p:nvSpPr>
          <p:cNvPr id="3" name="内容占位符 2"/>
          <p:cNvSpPr>
            <a:spLocks noGrp="1"/>
          </p:cNvSpPr>
          <p:nvPr>
            <p:ph idx="1"/>
          </p:nvPr>
        </p:nvSpPr>
        <p:spPr/>
        <p:txBody>
          <a:bodyPr/>
          <a:lstStyle/>
          <a:p>
            <a:endParaRPr lang="en-US" altLang="zh-CN" sz="2800" dirty="0"/>
          </a:p>
          <a:p>
            <a:endParaRPr lang="en-US" altLang="zh-CN" sz="2800" dirty="0"/>
          </a:p>
          <a:p>
            <a:endParaRPr lang="en-US" altLang="zh-CN" sz="2800" dirty="0"/>
          </a:p>
          <a:p>
            <a:endParaRPr lang="en-US" altLang="zh-CN" sz="2800" dirty="0"/>
          </a:p>
          <a:p>
            <a:endParaRPr lang="en-US" altLang="zh-CN" sz="2800" dirty="0"/>
          </a:p>
          <a:p>
            <a:endParaRPr lang="en-US" altLang="zh-CN" sz="2400" dirty="0"/>
          </a:p>
          <a:p>
            <a:pPr>
              <a:buNone/>
            </a:pPr>
            <a:endParaRPr lang="en-US" altLang="zh-CN" sz="2800" dirty="0"/>
          </a:p>
          <a:p>
            <a:pPr>
              <a:buNone/>
            </a:pPr>
            <a:endParaRPr lang="en-US" altLang="zh-CN" sz="2400" dirty="0"/>
          </a:p>
          <a:p>
            <a:pPr algn="ctr">
              <a:buNone/>
            </a:pPr>
            <a:endParaRPr lang="en-US" altLang="zh-CN" sz="1800" dirty="0"/>
          </a:p>
        </p:txBody>
      </p:sp>
      <p:sp>
        <p:nvSpPr>
          <p:cNvPr id="4" name="灯片编号占位符 3"/>
          <p:cNvSpPr>
            <a:spLocks noGrp="1"/>
          </p:cNvSpPr>
          <p:nvPr>
            <p:ph type="sldNum" sz="quarter" idx="12"/>
          </p:nvPr>
        </p:nvSpPr>
        <p:spPr/>
        <p:txBody>
          <a:bodyPr/>
          <a:lstStyle/>
          <a:p>
            <a:pPr>
              <a:defRPr/>
            </a:pPr>
            <a:fld id="{0496CDA1-B2C2-440A-BCF6-820C15D1F7D4}" type="slidenum">
              <a:rPr lang="en-US" altLang="zh-CN" smtClean="0"/>
              <a:pPr>
                <a:defRPr/>
              </a:pPr>
              <a:t>11</a:t>
            </a:fld>
            <a:endParaRPr lang="en-US" altLang="zh-CN" dirty="0"/>
          </a:p>
        </p:txBody>
      </p:sp>
      <p:pic>
        <p:nvPicPr>
          <p:cNvPr id="1026" name="Picture 2"/>
          <p:cNvPicPr>
            <a:picLocks noChangeAspect="1" noChangeArrowheads="1"/>
          </p:cNvPicPr>
          <p:nvPr/>
        </p:nvPicPr>
        <p:blipFill>
          <a:blip r:embed="rId3" cstate="print"/>
          <a:srcRect/>
          <a:stretch>
            <a:fillRect/>
          </a:stretch>
        </p:blipFill>
        <p:spPr bwMode="auto">
          <a:xfrm>
            <a:off x="336589" y="1505604"/>
            <a:ext cx="8661555" cy="4850746"/>
          </a:xfrm>
          <a:prstGeom prst="rect">
            <a:avLst/>
          </a:prstGeom>
          <a:noFill/>
          <a:ln w="9525">
            <a:noFill/>
            <a:miter lim="800000"/>
            <a:headEnd/>
            <a:tailEnd/>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2"/>
          <p:cNvSpPr txBox="1">
            <a:spLocks/>
          </p:cNvSpPr>
          <p:nvPr/>
        </p:nvSpPr>
        <p:spPr bwMode="auto">
          <a:xfrm>
            <a:off x="609600" y="17526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0" fontAlgn="base" latinLnBrk="0" hangingPunct="0">
              <a:lnSpc>
                <a:spcPct val="100000"/>
              </a:lnSpc>
              <a:spcBef>
                <a:spcPct val="20000"/>
              </a:spcBef>
              <a:spcAft>
                <a:spcPct val="0"/>
              </a:spcAft>
              <a:buClrTx/>
              <a:buSzTx/>
              <a:buFont typeface="Arial" pitchFamily="34" charset="0"/>
              <a:buChar char="•"/>
              <a:tabLst/>
              <a:defRPr/>
            </a:pPr>
            <a:endParaRPr kumimoji="0" lang="en-US" altLang="zh-CN" sz="2800" b="0" i="0" u="none" strike="noStrike" kern="1200" cap="none" spc="0" normalizeH="0" baseline="0" noProof="0" dirty="0">
              <a:ln>
                <a:noFill/>
              </a:ln>
              <a:solidFill>
                <a:schemeClr val="bg2">
                  <a:lumMod val="25000"/>
                </a:schemeClr>
              </a:solidFill>
              <a:effectLst/>
              <a:uLnTx/>
              <a:uFillTx/>
              <a:latin typeface="Times New Roman" pitchFamily="18" charset="0"/>
              <a:ea typeface="+mn-ea"/>
              <a:cs typeface="Times New Roman" pitchFamily="18" charset="0"/>
            </a:endParaRPr>
          </a:p>
        </p:txBody>
      </p:sp>
      <p:sp>
        <p:nvSpPr>
          <p:cNvPr id="2" name="标题 1"/>
          <p:cNvSpPr>
            <a:spLocks noGrp="1"/>
          </p:cNvSpPr>
          <p:nvPr>
            <p:ph type="title"/>
          </p:nvPr>
        </p:nvSpPr>
        <p:spPr/>
        <p:txBody>
          <a:bodyPr/>
          <a:lstStyle/>
          <a:p>
            <a:r>
              <a:rPr lang="en-US" altLang="zh-CN" dirty="0"/>
              <a:t>Chain Codes</a:t>
            </a:r>
            <a:endParaRPr lang="zh-CN" altLang="en-US" dirty="0"/>
          </a:p>
        </p:txBody>
      </p:sp>
      <p:sp>
        <p:nvSpPr>
          <p:cNvPr id="4" name="灯片编号占位符 3"/>
          <p:cNvSpPr>
            <a:spLocks noGrp="1"/>
          </p:cNvSpPr>
          <p:nvPr>
            <p:ph type="sldNum" sz="quarter" idx="12"/>
          </p:nvPr>
        </p:nvSpPr>
        <p:spPr/>
        <p:txBody>
          <a:bodyPr/>
          <a:lstStyle/>
          <a:p>
            <a:pPr>
              <a:defRPr/>
            </a:pPr>
            <a:fld id="{0496CDA1-B2C2-440A-BCF6-820C15D1F7D4}" type="slidenum">
              <a:rPr lang="en-US" altLang="zh-CN" smtClean="0"/>
              <a:pPr>
                <a:defRPr/>
              </a:pPr>
              <a:t>12</a:t>
            </a:fld>
            <a:endParaRPr lang="en-US" altLang="zh-CN" dirty="0"/>
          </a:p>
        </p:txBody>
      </p:sp>
      <p:sp>
        <p:nvSpPr>
          <p:cNvPr id="8" name="内容占位符 2"/>
          <p:cNvSpPr txBox="1">
            <a:spLocks/>
          </p:cNvSpPr>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lvl="0" indent="-342900" eaLnBrk="0" hangingPunct="0">
              <a:spcBef>
                <a:spcPct val="20000"/>
              </a:spcBef>
              <a:buFont typeface="Arial" pitchFamily="34" charset="0"/>
              <a:buChar char="•"/>
            </a:pPr>
            <a:r>
              <a:rPr lang="en-US" altLang="zh-CN" sz="2400" dirty="0">
                <a:solidFill>
                  <a:schemeClr val="bg2">
                    <a:lumMod val="25000"/>
                  </a:schemeClr>
                </a:solidFill>
                <a:latin typeface="Arial" pitchFamily="34" charset="0"/>
                <a:ea typeface="+mn-ea"/>
                <a:cs typeface="Arial" pitchFamily="34" charset="0"/>
              </a:rPr>
              <a:t>The chain code of a boundary depends on the starting point.</a:t>
            </a:r>
          </a:p>
          <a:p>
            <a:pPr marL="342900" lvl="0" indent="-342900" eaLnBrk="0" hangingPunct="0">
              <a:spcBef>
                <a:spcPct val="20000"/>
              </a:spcBef>
              <a:buFont typeface="Arial" pitchFamily="34" charset="0"/>
              <a:buChar char="•"/>
            </a:pPr>
            <a:r>
              <a:rPr lang="en-US" altLang="zh-CN" sz="2400" dirty="0">
                <a:solidFill>
                  <a:schemeClr val="bg2">
                    <a:lumMod val="25000"/>
                  </a:schemeClr>
                </a:solidFill>
                <a:latin typeface="Arial" pitchFamily="34" charset="0"/>
                <a:ea typeface="+mn-ea"/>
                <a:cs typeface="Arial" pitchFamily="34" charset="0"/>
              </a:rPr>
              <a:t>However, the code can be normalized by treating it as a circular sequence.</a:t>
            </a:r>
          </a:p>
          <a:p>
            <a:pPr marL="342900" lvl="0" indent="-342900" eaLnBrk="0" hangingPunct="0">
              <a:spcBef>
                <a:spcPct val="20000"/>
              </a:spcBef>
              <a:buFont typeface="Arial" pitchFamily="34" charset="0"/>
              <a:buChar char="•"/>
            </a:pPr>
            <a:r>
              <a:rPr lang="en-US" altLang="zh-CN" sz="2400" dirty="0">
                <a:solidFill>
                  <a:schemeClr val="bg2">
                    <a:lumMod val="25000"/>
                  </a:schemeClr>
                </a:solidFill>
                <a:latin typeface="Arial" pitchFamily="34" charset="0"/>
                <a:cs typeface="Arial" pitchFamily="34" charset="0"/>
              </a:rPr>
              <a:t>Size (scale) normalization can be achieved by altering the size of the sampling grid.</a:t>
            </a:r>
          </a:p>
          <a:p>
            <a:pPr marL="342900" lvl="0" indent="-342900" eaLnBrk="0" hangingPunct="0">
              <a:spcBef>
                <a:spcPct val="20000"/>
              </a:spcBef>
              <a:buFont typeface="Arial" pitchFamily="34" charset="0"/>
              <a:buChar char="•"/>
            </a:pPr>
            <a:r>
              <a:rPr lang="en-US" altLang="zh-CN" sz="2400" dirty="0">
                <a:solidFill>
                  <a:schemeClr val="bg2">
                    <a:lumMod val="25000"/>
                  </a:schemeClr>
                </a:solidFill>
                <a:latin typeface="Arial" pitchFamily="34" charset="0"/>
                <a:ea typeface="+mn-ea"/>
                <a:cs typeface="Arial" pitchFamily="34" charset="0"/>
              </a:rPr>
              <a:t>Rotation normalization can be achieved by using the first difference of the chain code instead of the code itself.</a:t>
            </a:r>
          </a:p>
          <a:p>
            <a:pPr marL="800100" lvl="1" indent="-342900" eaLnBrk="0" hangingPunct="0">
              <a:spcBef>
                <a:spcPct val="20000"/>
              </a:spcBef>
              <a:buFont typeface="Arial" pitchFamily="34" charset="0"/>
              <a:buChar char="•"/>
            </a:pPr>
            <a:r>
              <a:rPr lang="en-US" altLang="zh-CN" sz="2200" dirty="0">
                <a:solidFill>
                  <a:schemeClr val="bg2">
                    <a:lumMod val="25000"/>
                  </a:schemeClr>
                </a:solidFill>
                <a:latin typeface="Arial" pitchFamily="34" charset="0"/>
                <a:cs typeface="Arial" pitchFamily="34" charset="0"/>
              </a:rPr>
              <a:t>Count the number of direction changes (in counter-clockwise direction) that separate two adjacent elements of the code (e.g., 10103322</a:t>
            </a:r>
            <a:r>
              <a:rPr lang="en-US" altLang="zh-CN" sz="2200" dirty="0">
                <a:solidFill>
                  <a:schemeClr val="bg2">
                    <a:lumMod val="25000"/>
                  </a:schemeClr>
                </a:solidFill>
                <a:latin typeface="Arial" pitchFamily="34" charset="0"/>
                <a:cs typeface="Arial" pitchFamily="34" charset="0"/>
                <a:sym typeface="Wingdings" pitchFamily="2" charset="2"/>
              </a:rPr>
              <a:t></a:t>
            </a:r>
            <a:r>
              <a:rPr lang="en-US" altLang="zh-CN" sz="2200" dirty="0">
                <a:solidFill>
                  <a:schemeClr val="bg2">
                    <a:lumMod val="25000"/>
                  </a:schemeClr>
                </a:solidFill>
                <a:latin typeface="Arial" pitchFamily="34" charset="0"/>
                <a:cs typeface="Arial" pitchFamily="34" charset="0"/>
              </a:rPr>
              <a:t> 3133030).</a:t>
            </a:r>
          </a:p>
          <a:p>
            <a:pPr marL="342900" lvl="0" indent="-342900" eaLnBrk="0" hangingPunct="0">
              <a:spcBef>
                <a:spcPct val="20000"/>
              </a:spcBef>
              <a:buFont typeface="Arial" pitchFamily="34" charset="0"/>
              <a:buChar char="•"/>
            </a:pPr>
            <a:endParaRPr lang="en-US" altLang="zh-CN" sz="2400" dirty="0">
              <a:solidFill>
                <a:schemeClr val="bg2">
                  <a:lumMod val="25000"/>
                </a:schemeClr>
              </a:solidFill>
              <a:latin typeface="Arial" pitchFamily="34" charset="0"/>
              <a:ea typeface="+mn-ea"/>
              <a:cs typeface="Arial" pitchFamily="34" charset="0"/>
            </a:endParaRPr>
          </a:p>
          <a:p>
            <a:pPr marL="342900" lvl="0" indent="-342900" eaLnBrk="0" hangingPunct="0">
              <a:spcBef>
                <a:spcPct val="20000"/>
              </a:spcBef>
              <a:buFont typeface="Arial" pitchFamily="34" charset="0"/>
              <a:buChar char="•"/>
            </a:pPr>
            <a:endParaRPr kumimoji="0" lang="en-US" altLang="zh-CN" sz="2400" b="0" i="0" u="none" strike="noStrike" kern="1200" cap="none" spc="0" normalizeH="0" baseline="0" noProof="0" dirty="0">
              <a:ln>
                <a:noFill/>
              </a:ln>
              <a:solidFill>
                <a:schemeClr val="bg2">
                  <a:lumMod val="25000"/>
                </a:schemeClr>
              </a:solidFill>
              <a:effectLst/>
              <a:uLnTx/>
              <a:uFillTx/>
              <a:latin typeface="Arial" pitchFamily="34" charset="0"/>
              <a:ea typeface="+mn-ea"/>
              <a:cs typeface="Arial" pitchFamily="34"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Chain Codes</a:t>
            </a:r>
            <a:endParaRPr lang="zh-CN" altLang="en-US" dirty="0"/>
          </a:p>
        </p:txBody>
      </p:sp>
      <p:sp>
        <p:nvSpPr>
          <p:cNvPr id="3" name="内容占位符 2"/>
          <p:cNvSpPr>
            <a:spLocks noGrp="1"/>
          </p:cNvSpPr>
          <p:nvPr>
            <p:ph idx="1"/>
          </p:nvPr>
        </p:nvSpPr>
        <p:spPr/>
        <p:txBody>
          <a:bodyPr/>
          <a:lstStyle/>
          <a:p>
            <a:endParaRPr lang="en-US" altLang="zh-CN" sz="2800" dirty="0"/>
          </a:p>
          <a:p>
            <a:endParaRPr lang="en-US" altLang="zh-CN" sz="2800" dirty="0"/>
          </a:p>
          <a:p>
            <a:endParaRPr lang="en-US" altLang="zh-CN" sz="2800" dirty="0"/>
          </a:p>
          <a:p>
            <a:endParaRPr lang="en-US" altLang="zh-CN" sz="2800" dirty="0"/>
          </a:p>
          <a:p>
            <a:endParaRPr lang="en-US" altLang="zh-CN" sz="2800" dirty="0"/>
          </a:p>
          <a:p>
            <a:endParaRPr lang="en-US" altLang="zh-CN" sz="2400" dirty="0"/>
          </a:p>
          <a:p>
            <a:pPr>
              <a:buNone/>
            </a:pPr>
            <a:endParaRPr lang="en-US" altLang="zh-CN" sz="2800" dirty="0"/>
          </a:p>
          <a:p>
            <a:pPr>
              <a:buNone/>
            </a:pPr>
            <a:endParaRPr lang="en-US" altLang="zh-CN" sz="2400" dirty="0"/>
          </a:p>
          <a:p>
            <a:pPr algn="ctr">
              <a:buNone/>
            </a:pPr>
            <a:endParaRPr lang="en-US" altLang="zh-CN" sz="1800" dirty="0"/>
          </a:p>
        </p:txBody>
      </p:sp>
      <p:sp>
        <p:nvSpPr>
          <p:cNvPr id="4" name="灯片编号占位符 3"/>
          <p:cNvSpPr>
            <a:spLocks noGrp="1"/>
          </p:cNvSpPr>
          <p:nvPr>
            <p:ph type="sldNum" sz="quarter" idx="12"/>
          </p:nvPr>
        </p:nvSpPr>
        <p:spPr/>
        <p:txBody>
          <a:bodyPr/>
          <a:lstStyle/>
          <a:p>
            <a:pPr>
              <a:defRPr/>
            </a:pPr>
            <a:fld id="{0496CDA1-B2C2-440A-BCF6-820C15D1F7D4}" type="slidenum">
              <a:rPr lang="en-US" altLang="zh-CN" smtClean="0"/>
              <a:pPr>
                <a:defRPr/>
              </a:pPr>
              <a:t>13</a:t>
            </a:fld>
            <a:endParaRPr lang="en-US" altLang="zh-CN" dirty="0"/>
          </a:p>
        </p:txBody>
      </p:sp>
      <p:pic>
        <p:nvPicPr>
          <p:cNvPr id="2050" name="Picture 2"/>
          <p:cNvPicPr>
            <a:picLocks noChangeAspect="1" noChangeArrowheads="1"/>
          </p:cNvPicPr>
          <p:nvPr/>
        </p:nvPicPr>
        <p:blipFill>
          <a:blip r:embed="rId3" cstate="print"/>
          <a:srcRect/>
          <a:stretch>
            <a:fillRect/>
          </a:stretch>
        </p:blipFill>
        <p:spPr bwMode="auto">
          <a:xfrm>
            <a:off x="488732" y="1570996"/>
            <a:ext cx="8234035" cy="4476337"/>
          </a:xfrm>
          <a:prstGeom prst="rect">
            <a:avLst/>
          </a:prstGeom>
          <a:noFill/>
          <a:ln w="9525">
            <a:noFill/>
            <a:miter lim="800000"/>
            <a:headEnd/>
            <a:tailEnd/>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2"/>
          <p:cNvSpPr txBox="1">
            <a:spLocks/>
          </p:cNvSpPr>
          <p:nvPr/>
        </p:nvSpPr>
        <p:spPr bwMode="auto">
          <a:xfrm>
            <a:off x="609600" y="17526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0" fontAlgn="base" latinLnBrk="0" hangingPunct="0">
              <a:lnSpc>
                <a:spcPct val="100000"/>
              </a:lnSpc>
              <a:spcBef>
                <a:spcPct val="20000"/>
              </a:spcBef>
              <a:spcAft>
                <a:spcPct val="0"/>
              </a:spcAft>
              <a:buClrTx/>
              <a:buSzTx/>
              <a:buFont typeface="Arial" pitchFamily="34" charset="0"/>
              <a:buChar char="•"/>
              <a:tabLst/>
              <a:defRPr/>
            </a:pPr>
            <a:endParaRPr kumimoji="0" lang="en-US" altLang="zh-CN" sz="2800" b="0" i="0" u="none" strike="noStrike" kern="1200" cap="none" spc="0" normalizeH="0" baseline="0" noProof="0" dirty="0">
              <a:ln>
                <a:noFill/>
              </a:ln>
              <a:solidFill>
                <a:schemeClr val="bg2">
                  <a:lumMod val="25000"/>
                </a:schemeClr>
              </a:solidFill>
              <a:effectLst/>
              <a:uLnTx/>
              <a:uFillTx/>
              <a:latin typeface="Times New Roman" pitchFamily="18" charset="0"/>
              <a:ea typeface="+mn-ea"/>
              <a:cs typeface="Times New Roman" pitchFamily="18" charset="0"/>
            </a:endParaRPr>
          </a:p>
        </p:txBody>
      </p:sp>
      <p:sp>
        <p:nvSpPr>
          <p:cNvPr id="2" name="标题 1"/>
          <p:cNvSpPr>
            <a:spLocks noGrp="1"/>
          </p:cNvSpPr>
          <p:nvPr>
            <p:ph type="title"/>
          </p:nvPr>
        </p:nvSpPr>
        <p:spPr/>
        <p:txBody>
          <a:bodyPr/>
          <a:lstStyle/>
          <a:p>
            <a:r>
              <a:rPr lang="en-US" altLang="zh-CN" dirty="0"/>
              <a:t>Polygonal Approximations</a:t>
            </a:r>
            <a:endParaRPr lang="zh-CN" altLang="en-US" dirty="0"/>
          </a:p>
        </p:txBody>
      </p:sp>
      <p:sp>
        <p:nvSpPr>
          <p:cNvPr id="4" name="灯片编号占位符 3"/>
          <p:cNvSpPr>
            <a:spLocks noGrp="1"/>
          </p:cNvSpPr>
          <p:nvPr>
            <p:ph type="sldNum" sz="quarter" idx="12"/>
          </p:nvPr>
        </p:nvSpPr>
        <p:spPr/>
        <p:txBody>
          <a:bodyPr/>
          <a:lstStyle/>
          <a:p>
            <a:pPr>
              <a:defRPr/>
            </a:pPr>
            <a:fld id="{0496CDA1-B2C2-440A-BCF6-820C15D1F7D4}" type="slidenum">
              <a:rPr lang="en-US" altLang="zh-CN" smtClean="0"/>
              <a:pPr>
                <a:defRPr/>
              </a:pPr>
              <a:t>14</a:t>
            </a:fld>
            <a:endParaRPr lang="en-US" altLang="zh-CN" dirty="0"/>
          </a:p>
        </p:txBody>
      </p:sp>
      <p:sp>
        <p:nvSpPr>
          <p:cNvPr id="8" name="内容占位符 2"/>
          <p:cNvSpPr txBox="1">
            <a:spLocks/>
          </p:cNvSpPr>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lvl="0" indent="-342900" eaLnBrk="0" hangingPunct="0">
              <a:spcBef>
                <a:spcPct val="20000"/>
              </a:spcBef>
              <a:buFont typeface="Arial" pitchFamily="34" charset="0"/>
              <a:buChar char="•"/>
            </a:pPr>
            <a:r>
              <a:rPr lang="en-US" altLang="zh-CN" sz="2400" dirty="0">
                <a:solidFill>
                  <a:schemeClr val="bg2">
                    <a:lumMod val="25000"/>
                  </a:schemeClr>
                </a:solidFill>
                <a:latin typeface="Arial" pitchFamily="34" charset="0"/>
                <a:ea typeface="+mn-ea"/>
                <a:cs typeface="Arial" pitchFamily="34" charset="0"/>
              </a:rPr>
              <a:t>When the boundary does not have to be exact, the boundary pixels can be approximated by straight line segments, forming a </a:t>
            </a:r>
            <a:r>
              <a:rPr lang="en-US" altLang="zh-CN" sz="2400" dirty="0">
                <a:solidFill>
                  <a:srgbClr val="FF0000"/>
                </a:solidFill>
                <a:latin typeface="Arial" pitchFamily="34" charset="0"/>
                <a:ea typeface="+mn-ea"/>
                <a:cs typeface="Arial" pitchFamily="34" charset="0"/>
              </a:rPr>
              <a:t>polygonal approximation </a:t>
            </a:r>
            <a:r>
              <a:rPr lang="en-US" altLang="zh-CN" sz="2400" dirty="0">
                <a:solidFill>
                  <a:schemeClr val="bg2">
                    <a:lumMod val="25000"/>
                  </a:schemeClr>
                </a:solidFill>
                <a:latin typeface="Arial" pitchFamily="34" charset="0"/>
                <a:ea typeface="+mn-ea"/>
                <a:cs typeface="Arial" pitchFamily="34" charset="0"/>
              </a:rPr>
              <a:t>to the boundary.</a:t>
            </a:r>
          </a:p>
          <a:p>
            <a:pPr marL="342900" lvl="0" indent="-342900" eaLnBrk="0" hangingPunct="0">
              <a:spcBef>
                <a:spcPct val="20000"/>
              </a:spcBef>
              <a:buFont typeface="Arial" pitchFamily="34" charset="0"/>
              <a:buChar char="•"/>
            </a:pPr>
            <a:r>
              <a:rPr lang="en-US" altLang="zh-CN" sz="2400" dirty="0">
                <a:solidFill>
                  <a:schemeClr val="bg2">
                    <a:lumMod val="25000"/>
                  </a:schemeClr>
                </a:solidFill>
                <a:latin typeface="Arial" pitchFamily="34" charset="0"/>
                <a:ea typeface="+mn-ea"/>
                <a:cs typeface="Arial" pitchFamily="34" charset="0"/>
              </a:rPr>
              <a:t>The goal of polygonal approximations is to capture the “essence” of the boundary shape with the fewest possible polygonal segments.</a:t>
            </a:r>
          </a:p>
          <a:p>
            <a:pPr marL="342900" lvl="0" indent="-342900" eaLnBrk="0" hangingPunct="0">
              <a:spcBef>
                <a:spcPct val="20000"/>
              </a:spcBef>
              <a:buFont typeface="Arial" pitchFamily="34" charset="0"/>
              <a:buChar char="•"/>
            </a:pPr>
            <a:r>
              <a:rPr lang="en-US" altLang="zh-CN" sz="2400" dirty="0">
                <a:solidFill>
                  <a:schemeClr val="bg2">
                    <a:lumMod val="25000"/>
                  </a:schemeClr>
                </a:solidFill>
                <a:latin typeface="Arial" pitchFamily="34" charset="0"/>
                <a:cs typeface="Arial" pitchFamily="34" charset="0"/>
              </a:rPr>
              <a:t>This representation can save space and simplify algorithms that process the boundary.</a:t>
            </a:r>
            <a:endParaRPr lang="en-US" altLang="zh-CN" sz="2400" dirty="0">
              <a:solidFill>
                <a:schemeClr val="bg2">
                  <a:lumMod val="25000"/>
                </a:schemeClr>
              </a:solidFill>
              <a:latin typeface="Arial" pitchFamily="34" charset="0"/>
              <a:ea typeface="+mn-ea"/>
              <a:cs typeface="Arial" pitchFamily="34" charset="0"/>
            </a:endParaRPr>
          </a:p>
          <a:p>
            <a:pPr marL="342900" lvl="0" indent="-342900" eaLnBrk="0" hangingPunct="0">
              <a:spcBef>
                <a:spcPct val="20000"/>
              </a:spcBef>
              <a:buFont typeface="Arial" pitchFamily="34" charset="0"/>
              <a:buChar char="•"/>
            </a:pPr>
            <a:endParaRPr kumimoji="0" lang="en-US" altLang="zh-CN" sz="2400" b="0" i="0" u="none" strike="noStrike" kern="1200" cap="none" spc="0" normalizeH="0" baseline="0" noProof="0" dirty="0">
              <a:ln>
                <a:noFill/>
              </a:ln>
              <a:solidFill>
                <a:schemeClr val="bg2">
                  <a:lumMod val="25000"/>
                </a:schemeClr>
              </a:solidFill>
              <a:effectLst/>
              <a:uLnTx/>
              <a:uFillTx/>
              <a:latin typeface="Arial" pitchFamily="34" charset="0"/>
              <a:ea typeface="+mn-ea"/>
              <a:cs typeface="Arial" pitchFamily="34"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2"/>
          <p:cNvSpPr txBox="1">
            <a:spLocks/>
          </p:cNvSpPr>
          <p:nvPr/>
        </p:nvSpPr>
        <p:spPr bwMode="auto">
          <a:xfrm>
            <a:off x="609600" y="17526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0" fontAlgn="base" latinLnBrk="0" hangingPunct="0">
              <a:lnSpc>
                <a:spcPct val="100000"/>
              </a:lnSpc>
              <a:spcBef>
                <a:spcPct val="20000"/>
              </a:spcBef>
              <a:spcAft>
                <a:spcPct val="0"/>
              </a:spcAft>
              <a:buClrTx/>
              <a:buSzTx/>
              <a:buFont typeface="Arial" pitchFamily="34" charset="0"/>
              <a:buChar char="•"/>
              <a:tabLst/>
              <a:defRPr/>
            </a:pPr>
            <a:endParaRPr kumimoji="0" lang="en-US" altLang="zh-CN" sz="2800" b="0" i="0" u="none" strike="noStrike" kern="1200" cap="none" spc="0" normalizeH="0" baseline="0" noProof="0" dirty="0">
              <a:ln>
                <a:noFill/>
              </a:ln>
              <a:solidFill>
                <a:schemeClr val="bg2">
                  <a:lumMod val="25000"/>
                </a:schemeClr>
              </a:solidFill>
              <a:effectLst/>
              <a:uLnTx/>
              <a:uFillTx/>
              <a:latin typeface="Times New Roman" pitchFamily="18" charset="0"/>
              <a:ea typeface="+mn-ea"/>
              <a:cs typeface="Times New Roman" pitchFamily="18" charset="0"/>
            </a:endParaRPr>
          </a:p>
        </p:txBody>
      </p:sp>
      <p:sp>
        <p:nvSpPr>
          <p:cNvPr id="2" name="标题 1"/>
          <p:cNvSpPr>
            <a:spLocks noGrp="1"/>
          </p:cNvSpPr>
          <p:nvPr>
            <p:ph type="title"/>
          </p:nvPr>
        </p:nvSpPr>
        <p:spPr/>
        <p:txBody>
          <a:bodyPr/>
          <a:lstStyle/>
          <a:p>
            <a:r>
              <a:rPr lang="en-US" altLang="zh-CN" dirty="0"/>
              <a:t>Polygonal Approximations</a:t>
            </a:r>
            <a:endParaRPr lang="zh-CN" altLang="en-US" dirty="0"/>
          </a:p>
        </p:txBody>
      </p:sp>
      <p:sp>
        <p:nvSpPr>
          <p:cNvPr id="4" name="灯片编号占位符 3"/>
          <p:cNvSpPr>
            <a:spLocks noGrp="1"/>
          </p:cNvSpPr>
          <p:nvPr>
            <p:ph type="sldNum" sz="quarter" idx="12"/>
          </p:nvPr>
        </p:nvSpPr>
        <p:spPr/>
        <p:txBody>
          <a:bodyPr/>
          <a:lstStyle/>
          <a:p>
            <a:pPr>
              <a:defRPr/>
            </a:pPr>
            <a:fld id="{0496CDA1-B2C2-440A-BCF6-820C15D1F7D4}" type="slidenum">
              <a:rPr lang="en-US" altLang="zh-CN" smtClean="0"/>
              <a:pPr>
                <a:defRPr/>
              </a:pPr>
              <a:t>15</a:t>
            </a:fld>
            <a:endParaRPr lang="en-US" altLang="zh-CN" dirty="0"/>
          </a:p>
        </p:txBody>
      </p:sp>
      <p:sp>
        <p:nvSpPr>
          <p:cNvPr id="8" name="内容占位符 2"/>
          <p:cNvSpPr txBox="1">
            <a:spLocks/>
          </p:cNvSpPr>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lvl="0" indent="-342900" eaLnBrk="0" hangingPunct="0">
              <a:spcBef>
                <a:spcPct val="20000"/>
              </a:spcBef>
              <a:buFont typeface="Arial" pitchFamily="34" charset="0"/>
              <a:buChar char="•"/>
            </a:pPr>
            <a:r>
              <a:rPr lang="en-US" altLang="zh-CN" sz="2400" dirty="0">
                <a:solidFill>
                  <a:schemeClr val="bg2">
                    <a:lumMod val="25000"/>
                  </a:schemeClr>
                </a:solidFill>
                <a:latin typeface="Arial" pitchFamily="34" charset="0"/>
                <a:cs typeface="Arial" pitchFamily="34" charset="0"/>
              </a:rPr>
              <a:t>Minimum perimeter polygons:</a:t>
            </a:r>
          </a:p>
          <a:p>
            <a:pPr marL="914400" lvl="1" indent="-457200" eaLnBrk="0" hangingPunct="0">
              <a:spcBef>
                <a:spcPct val="20000"/>
              </a:spcBef>
              <a:buFont typeface="+mj-lt"/>
              <a:buAutoNum type="arabicPeriod"/>
            </a:pPr>
            <a:r>
              <a:rPr lang="en-US" altLang="zh-CN" sz="2200" dirty="0">
                <a:solidFill>
                  <a:schemeClr val="bg2">
                    <a:lumMod val="25000"/>
                  </a:schemeClr>
                </a:solidFill>
                <a:latin typeface="Arial" pitchFamily="34" charset="0"/>
                <a:cs typeface="Arial" pitchFamily="34" charset="0"/>
              </a:rPr>
              <a:t>Enclose the boundary by a set of concatenated cells.</a:t>
            </a:r>
          </a:p>
          <a:p>
            <a:pPr marL="914400" lvl="1" indent="-457200" eaLnBrk="0" hangingPunct="0">
              <a:spcBef>
                <a:spcPct val="20000"/>
              </a:spcBef>
              <a:buFont typeface="+mj-lt"/>
              <a:buAutoNum type="arabicPeriod"/>
            </a:pPr>
            <a:r>
              <a:rPr lang="en-US" altLang="zh-CN" sz="2200" dirty="0">
                <a:solidFill>
                  <a:schemeClr val="bg2">
                    <a:lumMod val="25000"/>
                  </a:schemeClr>
                </a:solidFill>
                <a:latin typeface="Arial" pitchFamily="34" charset="0"/>
                <a:cs typeface="Arial" pitchFamily="34" charset="0"/>
              </a:rPr>
              <a:t>Produce a polygon of minimum perimeter that fits the geometry established by the cell strip.</a:t>
            </a:r>
          </a:p>
          <a:p>
            <a:pPr marL="800100" lvl="1" indent="-342900" eaLnBrk="0" hangingPunct="0">
              <a:spcBef>
                <a:spcPct val="20000"/>
              </a:spcBef>
              <a:buFont typeface="Arial" pitchFamily="34" charset="0"/>
              <a:buChar char="•"/>
            </a:pPr>
            <a:endParaRPr lang="en-US" altLang="zh-CN" sz="2200" dirty="0">
              <a:solidFill>
                <a:schemeClr val="bg2">
                  <a:lumMod val="25000"/>
                </a:schemeClr>
              </a:solidFill>
              <a:latin typeface="Arial" pitchFamily="34" charset="0"/>
              <a:cs typeface="Arial" pitchFamily="34" charset="0"/>
            </a:endParaRPr>
          </a:p>
          <a:p>
            <a:pPr marL="342900" lvl="0" indent="-342900" eaLnBrk="0" hangingPunct="0">
              <a:spcBef>
                <a:spcPct val="20000"/>
              </a:spcBef>
              <a:buFont typeface="Arial" pitchFamily="34" charset="0"/>
              <a:buChar char="•"/>
            </a:pPr>
            <a:endParaRPr lang="en-US" altLang="zh-CN" sz="2400" dirty="0">
              <a:solidFill>
                <a:schemeClr val="bg2">
                  <a:lumMod val="25000"/>
                </a:schemeClr>
              </a:solidFill>
              <a:latin typeface="Arial" pitchFamily="34" charset="0"/>
              <a:ea typeface="+mn-ea"/>
              <a:cs typeface="Arial" pitchFamily="34" charset="0"/>
            </a:endParaRPr>
          </a:p>
          <a:p>
            <a:pPr marL="342900" lvl="0" indent="-342900" eaLnBrk="0" hangingPunct="0">
              <a:spcBef>
                <a:spcPct val="20000"/>
              </a:spcBef>
              <a:buFont typeface="Arial" pitchFamily="34" charset="0"/>
              <a:buChar char="•"/>
            </a:pPr>
            <a:endParaRPr kumimoji="0" lang="en-US" altLang="zh-CN" sz="2400" b="0" i="0" u="none" strike="noStrike" kern="1200" cap="none" spc="0" normalizeH="0" baseline="0" noProof="0" dirty="0">
              <a:ln>
                <a:noFill/>
              </a:ln>
              <a:solidFill>
                <a:schemeClr val="bg2">
                  <a:lumMod val="25000"/>
                </a:schemeClr>
              </a:solidFill>
              <a:effectLst/>
              <a:uLnTx/>
              <a:uFillTx/>
              <a:latin typeface="Arial" pitchFamily="34" charset="0"/>
              <a:ea typeface="+mn-ea"/>
              <a:cs typeface="Arial" pitchFamily="34" charset="0"/>
            </a:endParaRPr>
          </a:p>
        </p:txBody>
      </p:sp>
      <p:pic>
        <p:nvPicPr>
          <p:cNvPr id="3074" name="Picture 2"/>
          <p:cNvPicPr>
            <a:picLocks noChangeAspect="1" noChangeArrowheads="1"/>
          </p:cNvPicPr>
          <p:nvPr/>
        </p:nvPicPr>
        <p:blipFill>
          <a:blip r:embed="rId3" cstate="print"/>
          <a:srcRect/>
          <a:stretch>
            <a:fillRect/>
          </a:stretch>
        </p:blipFill>
        <p:spPr bwMode="auto">
          <a:xfrm>
            <a:off x="1072051" y="3202829"/>
            <a:ext cx="6779173" cy="2704009"/>
          </a:xfrm>
          <a:prstGeom prst="rect">
            <a:avLst/>
          </a:prstGeom>
          <a:noFill/>
          <a:ln w="9525">
            <a:noFill/>
            <a:miter lim="800000"/>
            <a:headEnd/>
            <a:tailEnd/>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Polygonal Approximations</a:t>
            </a:r>
            <a:endParaRPr lang="zh-CN" altLang="en-US" dirty="0"/>
          </a:p>
        </p:txBody>
      </p:sp>
      <p:sp>
        <p:nvSpPr>
          <p:cNvPr id="3" name="内容占位符 2"/>
          <p:cNvSpPr>
            <a:spLocks noGrp="1"/>
          </p:cNvSpPr>
          <p:nvPr>
            <p:ph idx="1"/>
          </p:nvPr>
        </p:nvSpPr>
        <p:spPr/>
        <p:txBody>
          <a:bodyPr/>
          <a:lstStyle/>
          <a:p>
            <a:endParaRPr lang="en-US" altLang="zh-CN" sz="2800" dirty="0"/>
          </a:p>
          <a:p>
            <a:endParaRPr lang="en-US" altLang="zh-CN" sz="2800" dirty="0"/>
          </a:p>
          <a:p>
            <a:endParaRPr lang="en-US" altLang="zh-CN" sz="2800" dirty="0"/>
          </a:p>
          <a:p>
            <a:endParaRPr lang="en-US" altLang="zh-CN" sz="2800" dirty="0"/>
          </a:p>
          <a:p>
            <a:endParaRPr lang="en-US" altLang="zh-CN" sz="2800" dirty="0"/>
          </a:p>
          <a:p>
            <a:endParaRPr lang="en-US" altLang="zh-CN" sz="2400" dirty="0"/>
          </a:p>
          <a:p>
            <a:pPr>
              <a:buNone/>
            </a:pPr>
            <a:endParaRPr lang="en-US" altLang="zh-CN" sz="2800" dirty="0"/>
          </a:p>
          <a:p>
            <a:pPr>
              <a:buNone/>
            </a:pPr>
            <a:endParaRPr lang="en-US" altLang="zh-CN" sz="2400" dirty="0"/>
          </a:p>
          <a:p>
            <a:pPr algn="ctr">
              <a:buNone/>
            </a:pPr>
            <a:endParaRPr lang="en-US" altLang="zh-CN" sz="1800" dirty="0"/>
          </a:p>
        </p:txBody>
      </p:sp>
      <p:sp>
        <p:nvSpPr>
          <p:cNvPr id="4" name="灯片编号占位符 3"/>
          <p:cNvSpPr>
            <a:spLocks noGrp="1"/>
          </p:cNvSpPr>
          <p:nvPr>
            <p:ph type="sldNum" sz="quarter" idx="12"/>
          </p:nvPr>
        </p:nvSpPr>
        <p:spPr/>
        <p:txBody>
          <a:bodyPr/>
          <a:lstStyle/>
          <a:p>
            <a:pPr>
              <a:defRPr/>
            </a:pPr>
            <a:fld id="{0496CDA1-B2C2-440A-BCF6-820C15D1F7D4}" type="slidenum">
              <a:rPr lang="en-US" altLang="zh-CN" smtClean="0"/>
              <a:pPr>
                <a:defRPr/>
              </a:pPr>
              <a:t>16</a:t>
            </a:fld>
            <a:endParaRPr lang="en-US" altLang="zh-CN" dirty="0"/>
          </a:p>
        </p:txBody>
      </p:sp>
      <p:pic>
        <p:nvPicPr>
          <p:cNvPr id="4098" name="Picture 2"/>
          <p:cNvPicPr>
            <a:picLocks noChangeAspect="1" noChangeArrowheads="1"/>
          </p:cNvPicPr>
          <p:nvPr/>
        </p:nvPicPr>
        <p:blipFill>
          <a:blip r:embed="rId2" cstate="print"/>
          <a:srcRect/>
          <a:stretch>
            <a:fillRect/>
          </a:stretch>
        </p:blipFill>
        <p:spPr bwMode="auto">
          <a:xfrm>
            <a:off x="509588" y="1600200"/>
            <a:ext cx="8124825" cy="4029075"/>
          </a:xfrm>
          <a:prstGeom prst="rect">
            <a:avLst/>
          </a:prstGeom>
          <a:noFill/>
          <a:ln w="9525">
            <a:noFill/>
            <a:miter lim="800000"/>
            <a:headEnd/>
            <a:tailEnd/>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Polygonal Approximations</a:t>
            </a:r>
            <a:endParaRPr lang="zh-CN" altLang="en-US" dirty="0"/>
          </a:p>
        </p:txBody>
      </p:sp>
      <p:sp>
        <p:nvSpPr>
          <p:cNvPr id="3" name="内容占位符 2"/>
          <p:cNvSpPr>
            <a:spLocks noGrp="1"/>
          </p:cNvSpPr>
          <p:nvPr>
            <p:ph idx="1"/>
          </p:nvPr>
        </p:nvSpPr>
        <p:spPr/>
        <p:txBody>
          <a:bodyPr/>
          <a:lstStyle/>
          <a:p>
            <a:endParaRPr lang="en-US" altLang="zh-CN" sz="2800" dirty="0"/>
          </a:p>
          <a:p>
            <a:endParaRPr lang="en-US" altLang="zh-CN" sz="2800" dirty="0"/>
          </a:p>
          <a:p>
            <a:endParaRPr lang="en-US" altLang="zh-CN" sz="2800" dirty="0"/>
          </a:p>
          <a:p>
            <a:endParaRPr lang="en-US" altLang="zh-CN" sz="2800" dirty="0"/>
          </a:p>
          <a:p>
            <a:endParaRPr lang="en-US" altLang="zh-CN" sz="2800" dirty="0"/>
          </a:p>
          <a:p>
            <a:endParaRPr lang="en-US" altLang="zh-CN" sz="2400" dirty="0"/>
          </a:p>
          <a:p>
            <a:pPr>
              <a:buNone/>
            </a:pPr>
            <a:endParaRPr lang="en-US" altLang="zh-CN" sz="2800" dirty="0"/>
          </a:p>
          <a:p>
            <a:pPr>
              <a:buNone/>
            </a:pPr>
            <a:endParaRPr lang="en-US" altLang="zh-CN" sz="2400" dirty="0"/>
          </a:p>
          <a:p>
            <a:pPr algn="ctr">
              <a:buNone/>
            </a:pPr>
            <a:endParaRPr lang="en-US" altLang="zh-CN" sz="1800" dirty="0"/>
          </a:p>
        </p:txBody>
      </p:sp>
      <p:sp>
        <p:nvSpPr>
          <p:cNvPr id="4" name="灯片编号占位符 3"/>
          <p:cNvSpPr>
            <a:spLocks noGrp="1"/>
          </p:cNvSpPr>
          <p:nvPr>
            <p:ph type="sldNum" sz="quarter" idx="12"/>
          </p:nvPr>
        </p:nvSpPr>
        <p:spPr/>
        <p:txBody>
          <a:bodyPr/>
          <a:lstStyle/>
          <a:p>
            <a:pPr>
              <a:defRPr/>
            </a:pPr>
            <a:fld id="{0496CDA1-B2C2-440A-BCF6-820C15D1F7D4}" type="slidenum">
              <a:rPr lang="en-US" altLang="zh-CN" smtClean="0"/>
              <a:pPr>
                <a:defRPr/>
              </a:pPr>
              <a:t>17</a:t>
            </a:fld>
            <a:endParaRPr lang="en-US" altLang="zh-CN" dirty="0"/>
          </a:p>
        </p:txBody>
      </p:sp>
      <p:pic>
        <p:nvPicPr>
          <p:cNvPr id="5122" name="Picture 2"/>
          <p:cNvPicPr>
            <a:picLocks noChangeAspect="1" noChangeArrowheads="1"/>
          </p:cNvPicPr>
          <p:nvPr/>
        </p:nvPicPr>
        <p:blipFill>
          <a:blip r:embed="rId3" cstate="print"/>
          <a:srcRect/>
          <a:stretch>
            <a:fillRect/>
          </a:stretch>
        </p:blipFill>
        <p:spPr bwMode="auto">
          <a:xfrm>
            <a:off x="457200" y="1637194"/>
            <a:ext cx="8202174" cy="4488969"/>
          </a:xfrm>
          <a:prstGeom prst="rect">
            <a:avLst/>
          </a:prstGeom>
          <a:noFill/>
          <a:ln w="9525">
            <a:noFill/>
            <a:miter lim="800000"/>
            <a:headEnd/>
            <a:tailEnd/>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Polygonal Approximations</a:t>
            </a:r>
            <a:endParaRPr lang="zh-CN" altLang="en-US" dirty="0"/>
          </a:p>
        </p:txBody>
      </p:sp>
      <p:sp>
        <p:nvSpPr>
          <p:cNvPr id="3" name="内容占位符 2"/>
          <p:cNvSpPr>
            <a:spLocks noGrp="1"/>
          </p:cNvSpPr>
          <p:nvPr>
            <p:ph idx="1"/>
          </p:nvPr>
        </p:nvSpPr>
        <p:spPr/>
        <p:txBody>
          <a:bodyPr/>
          <a:lstStyle/>
          <a:p>
            <a:endParaRPr lang="en-US" altLang="zh-CN" sz="2800" dirty="0"/>
          </a:p>
          <a:p>
            <a:endParaRPr lang="en-US" altLang="zh-CN" sz="2800" dirty="0"/>
          </a:p>
          <a:p>
            <a:endParaRPr lang="en-US" altLang="zh-CN" sz="2800" dirty="0"/>
          </a:p>
          <a:p>
            <a:endParaRPr lang="en-US" altLang="zh-CN" sz="2800" dirty="0"/>
          </a:p>
          <a:p>
            <a:endParaRPr lang="en-US" altLang="zh-CN" sz="2800" dirty="0"/>
          </a:p>
          <a:p>
            <a:endParaRPr lang="en-US" altLang="zh-CN" sz="2400" dirty="0"/>
          </a:p>
          <a:p>
            <a:pPr>
              <a:buNone/>
            </a:pPr>
            <a:endParaRPr lang="en-US" altLang="zh-CN" sz="2800" dirty="0"/>
          </a:p>
          <a:p>
            <a:pPr>
              <a:buNone/>
            </a:pPr>
            <a:endParaRPr lang="en-US" altLang="zh-CN" sz="2400" dirty="0"/>
          </a:p>
          <a:p>
            <a:pPr algn="ctr">
              <a:buNone/>
            </a:pPr>
            <a:endParaRPr lang="en-US" altLang="zh-CN" sz="1800" dirty="0"/>
          </a:p>
        </p:txBody>
      </p:sp>
      <p:sp>
        <p:nvSpPr>
          <p:cNvPr id="4" name="灯片编号占位符 3"/>
          <p:cNvSpPr>
            <a:spLocks noGrp="1"/>
          </p:cNvSpPr>
          <p:nvPr>
            <p:ph type="sldNum" sz="quarter" idx="12"/>
          </p:nvPr>
        </p:nvSpPr>
        <p:spPr/>
        <p:txBody>
          <a:bodyPr/>
          <a:lstStyle/>
          <a:p>
            <a:pPr>
              <a:defRPr/>
            </a:pPr>
            <a:fld id="{0496CDA1-B2C2-440A-BCF6-820C15D1F7D4}" type="slidenum">
              <a:rPr lang="en-US" altLang="zh-CN" smtClean="0"/>
              <a:pPr>
                <a:defRPr/>
              </a:pPr>
              <a:t>18</a:t>
            </a:fld>
            <a:endParaRPr lang="en-US" altLang="zh-CN" dirty="0"/>
          </a:p>
        </p:txBody>
      </p:sp>
      <p:pic>
        <p:nvPicPr>
          <p:cNvPr id="6146" name="Picture 2"/>
          <p:cNvPicPr>
            <a:picLocks noChangeAspect="1" noChangeArrowheads="1"/>
          </p:cNvPicPr>
          <p:nvPr/>
        </p:nvPicPr>
        <p:blipFill>
          <a:blip r:embed="rId3" cstate="print"/>
          <a:srcRect/>
          <a:stretch>
            <a:fillRect/>
          </a:stretch>
        </p:blipFill>
        <p:spPr bwMode="auto">
          <a:xfrm>
            <a:off x="1468333" y="1612661"/>
            <a:ext cx="5957229" cy="4656316"/>
          </a:xfrm>
          <a:prstGeom prst="rect">
            <a:avLst/>
          </a:prstGeom>
          <a:noFill/>
          <a:ln w="9525">
            <a:noFill/>
            <a:miter lim="800000"/>
            <a:headEnd/>
            <a:tailEnd/>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2"/>
          <p:cNvSpPr txBox="1">
            <a:spLocks/>
          </p:cNvSpPr>
          <p:nvPr/>
        </p:nvSpPr>
        <p:spPr bwMode="auto">
          <a:xfrm>
            <a:off x="609600" y="17526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0" fontAlgn="base" latinLnBrk="0" hangingPunct="0">
              <a:lnSpc>
                <a:spcPct val="100000"/>
              </a:lnSpc>
              <a:spcBef>
                <a:spcPct val="20000"/>
              </a:spcBef>
              <a:spcAft>
                <a:spcPct val="0"/>
              </a:spcAft>
              <a:buClrTx/>
              <a:buSzTx/>
              <a:buFont typeface="Arial" pitchFamily="34" charset="0"/>
              <a:buChar char="•"/>
              <a:tabLst/>
              <a:defRPr/>
            </a:pPr>
            <a:endParaRPr kumimoji="0" lang="en-US" altLang="zh-CN" sz="2800" b="0" i="0" u="none" strike="noStrike" kern="1200" cap="none" spc="0" normalizeH="0" baseline="0" noProof="0" dirty="0">
              <a:ln>
                <a:noFill/>
              </a:ln>
              <a:solidFill>
                <a:schemeClr val="bg2">
                  <a:lumMod val="25000"/>
                </a:schemeClr>
              </a:solidFill>
              <a:effectLst/>
              <a:uLnTx/>
              <a:uFillTx/>
              <a:latin typeface="Times New Roman" pitchFamily="18" charset="0"/>
              <a:ea typeface="+mn-ea"/>
              <a:cs typeface="Times New Roman" pitchFamily="18" charset="0"/>
            </a:endParaRPr>
          </a:p>
        </p:txBody>
      </p:sp>
      <p:sp>
        <p:nvSpPr>
          <p:cNvPr id="2" name="标题 1"/>
          <p:cNvSpPr>
            <a:spLocks noGrp="1"/>
          </p:cNvSpPr>
          <p:nvPr>
            <p:ph type="title"/>
          </p:nvPr>
        </p:nvSpPr>
        <p:spPr/>
        <p:txBody>
          <a:bodyPr/>
          <a:lstStyle/>
          <a:p>
            <a:r>
              <a:rPr lang="en-US" altLang="zh-CN" dirty="0"/>
              <a:t>Polygonal Approximations</a:t>
            </a:r>
            <a:endParaRPr lang="zh-CN" altLang="en-US" dirty="0"/>
          </a:p>
        </p:txBody>
      </p:sp>
      <p:sp>
        <p:nvSpPr>
          <p:cNvPr id="4" name="灯片编号占位符 3"/>
          <p:cNvSpPr>
            <a:spLocks noGrp="1"/>
          </p:cNvSpPr>
          <p:nvPr>
            <p:ph type="sldNum" sz="quarter" idx="12"/>
          </p:nvPr>
        </p:nvSpPr>
        <p:spPr/>
        <p:txBody>
          <a:bodyPr/>
          <a:lstStyle/>
          <a:p>
            <a:pPr>
              <a:defRPr/>
            </a:pPr>
            <a:fld id="{0496CDA1-B2C2-440A-BCF6-820C15D1F7D4}" type="slidenum">
              <a:rPr lang="en-US" altLang="zh-CN" smtClean="0"/>
              <a:pPr>
                <a:defRPr/>
              </a:pPr>
              <a:t>19</a:t>
            </a:fld>
            <a:endParaRPr lang="en-US" altLang="zh-CN" dirty="0"/>
          </a:p>
        </p:txBody>
      </p:sp>
      <p:sp>
        <p:nvSpPr>
          <p:cNvPr id="8" name="内容占位符 2"/>
          <p:cNvSpPr txBox="1">
            <a:spLocks/>
          </p:cNvSpPr>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lvl="0" indent="-342900" eaLnBrk="0" hangingPunct="0">
              <a:spcBef>
                <a:spcPct val="20000"/>
              </a:spcBef>
              <a:buFont typeface="Arial" pitchFamily="34" charset="0"/>
              <a:buChar char="•"/>
            </a:pPr>
            <a:r>
              <a:rPr lang="en-US" altLang="zh-CN" sz="2400" dirty="0">
                <a:solidFill>
                  <a:schemeClr val="bg2">
                    <a:lumMod val="25000"/>
                  </a:schemeClr>
                </a:solidFill>
                <a:latin typeface="Arial" pitchFamily="34" charset="0"/>
                <a:cs typeface="Arial" pitchFamily="34" charset="0"/>
              </a:rPr>
              <a:t>Merging techniques:</a:t>
            </a:r>
          </a:p>
          <a:p>
            <a:pPr marL="914400" lvl="1" indent="-457200" eaLnBrk="0" hangingPunct="0">
              <a:spcBef>
                <a:spcPct val="20000"/>
              </a:spcBef>
              <a:buFont typeface="Arial" pitchFamily="34" charset="0"/>
              <a:buChar char="•"/>
            </a:pPr>
            <a:r>
              <a:rPr lang="en-US" altLang="zh-CN" sz="2200" dirty="0">
                <a:solidFill>
                  <a:schemeClr val="bg2">
                    <a:lumMod val="25000"/>
                  </a:schemeClr>
                </a:solidFill>
                <a:latin typeface="Arial" pitchFamily="34" charset="0"/>
                <a:cs typeface="Arial" pitchFamily="34" charset="0"/>
              </a:rPr>
              <a:t>Points along a boundary can be merged until the least square error line fit of the points merged so far exceeds a preset threshold.</a:t>
            </a:r>
          </a:p>
          <a:p>
            <a:pPr marL="914400" lvl="1" indent="-457200" eaLnBrk="0" hangingPunct="0">
              <a:spcBef>
                <a:spcPct val="20000"/>
              </a:spcBef>
              <a:buFont typeface="Arial" pitchFamily="34" charset="0"/>
              <a:buChar char="•"/>
            </a:pPr>
            <a:r>
              <a:rPr lang="en-US" altLang="zh-CN" sz="2200" dirty="0">
                <a:solidFill>
                  <a:schemeClr val="bg2">
                    <a:lumMod val="25000"/>
                  </a:schemeClr>
                </a:solidFill>
                <a:latin typeface="Arial" pitchFamily="34" charset="0"/>
                <a:cs typeface="Arial" pitchFamily="34" charset="0"/>
              </a:rPr>
              <a:t>At the end of the procedure, the intersections of adjacent line segments form the vertices of the polygon.</a:t>
            </a:r>
          </a:p>
          <a:p>
            <a:pPr marL="800100" lvl="1" indent="-342900" eaLnBrk="0" hangingPunct="0">
              <a:spcBef>
                <a:spcPct val="20000"/>
              </a:spcBef>
              <a:buFont typeface="Arial" pitchFamily="34" charset="0"/>
              <a:buChar char="•"/>
            </a:pPr>
            <a:endParaRPr lang="en-US" altLang="zh-CN" sz="2200" dirty="0">
              <a:solidFill>
                <a:schemeClr val="bg2">
                  <a:lumMod val="25000"/>
                </a:schemeClr>
              </a:solidFill>
              <a:latin typeface="Arial" pitchFamily="34" charset="0"/>
              <a:cs typeface="Arial" pitchFamily="34" charset="0"/>
            </a:endParaRPr>
          </a:p>
          <a:p>
            <a:pPr marL="342900" lvl="0" indent="-342900" eaLnBrk="0" hangingPunct="0">
              <a:spcBef>
                <a:spcPct val="20000"/>
              </a:spcBef>
              <a:buFont typeface="Arial" pitchFamily="34" charset="0"/>
              <a:buChar char="•"/>
            </a:pPr>
            <a:endParaRPr lang="en-US" altLang="zh-CN" sz="2400" dirty="0">
              <a:solidFill>
                <a:schemeClr val="bg2">
                  <a:lumMod val="25000"/>
                </a:schemeClr>
              </a:solidFill>
              <a:latin typeface="Arial" pitchFamily="34" charset="0"/>
              <a:ea typeface="+mn-ea"/>
              <a:cs typeface="Arial" pitchFamily="34" charset="0"/>
            </a:endParaRPr>
          </a:p>
          <a:p>
            <a:pPr marL="342900" lvl="0" indent="-342900" eaLnBrk="0" hangingPunct="0">
              <a:spcBef>
                <a:spcPct val="20000"/>
              </a:spcBef>
              <a:buFont typeface="Arial" pitchFamily="34" charset="0"/>
              <a:buChar char="•"/>
            </a:pPr>
            <a:endParaRPr kumimoji="0" lang="en-US" altLang="zh-CN" sz="2400" b="0" i="0" u="none" strike="noStrike" kern="1200" cap="none" spc="0" normalizeH="0" baseline="0" noProof="0" dirty="0">
              <a:ln>
                <a:noFill/>
              </a:ln>
              <a:solidFill>
                <a:schemeClr val="bg2">
                  <a:lumMod val="25000"/>
                </a:schemeClr>
              </a:solidFill>
              <a:effectLst/>
              <a:uLnTx/>
              <a:uFillTx/>
              <a:latin typeface="Arial" pitchFamily="34" charset="0"/>
              <a:ea typeface="+mn-ea"/>
              <a:cs typeface="Arial" pitchFamily="34" charset="0"/>
            </a:endParaRPr>
          </a:p>
        </p:txBody>
      </p:sp>
      <p:pic>
        <p:nvPicPr>
          <p:cNvPr id="7170" name="Picture 2"/>
          <p:cNvPicPr>
            <a:picLocks noChangeAspect="1" noChangeArrowheads="1"/>
          </p:cNvPicPr>
          <p:nvPr/>
        </p:nvPicPr>
        <p:blipFill>
          <a:blip r:embed="rId3" cstate="print"/>
          <a:srcRect/>
          <a:stretch>
            <a:fillRect/>
          </a:stretch>
        </p:blipFill>
        <p:spPr bwMode="auto">
          <a:xfrm>
            <a:off x="927538" y="3948823"/>
            <a:ext cx="7616387" cy="2177340"/>
          </a:xfrm>
          <a:prstGeom prst="rect">
            <a:avLst/>
          </a:prstGeom>
          <a:noFill/>
          <a:ln w="9525">
            <a:noFill/>
            <a:miter lim="800000"/>
            <a:headEnd/>
            <a:tailEnd/>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2"/>
          <p:cNvSpPr txBox="1">
            <a:spLocks/>
          </p:cNvSpPr>
          <p:nvPr/>
        </p:nvSpPr>
        <p:spPr bwMode="auto">
          <a:xfrm>
            <a:off x="609600" y="17526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0" fontAlgn="base" latinLnBrk="0" hangingPunct="0">
              <a:lnSpc>
                <a:spcPct val="100000"/>
              </a:lnSpc>
              <a:spcBef>
                <a:spcPct val="20000"/>
              </a:spcBef>
              <a:spcAft>
                <a:spcPct val="0"/>
              </a:spcAft>
              <a:buClrTx/>
              <a:buSzTx/>
              <a:buFont typeface="Arial" pitchFamily="34" charset="0"/>
              <a:buChar char="•"/>
              <a:tabLst/>
              <a:defRPr/>
            </a:pPr>
            <a:endParaRPr kumimoji="0" lang="en-US" altLang="zh-CN" sz="2800" b="0" i="0" u="none" strike="noStrike" kern="1200" cap="none" spc="0" normalizeH="0" baseline="0" noProof="0" dirty="0">
              <a:ln>
                <a:noFill/>
              </a:ln>
              <a:solidFill>
                <a:schemeClr val="bg2">
                  <a:lumMod val="25000"/>
                </a:schemeClr>
              </a:solidFill>
              <a:effectLst/>
              <a:uLnTx/>
              <a:uFillTx/>
              <a:latin typeface="Times New Roman" pitchFamily="18" charset="0"/>
              <a:ea typeface="+mn-ea"/>
              <a:cs typeface="Times New Roman" pitchFamily="18" charset="0"/>
            </a:endParaRPr>
          </a:p>
        </p:txBody>
      </p:sp>
      <p:sp>
        <p:nvSpPr>
          <p:cNvPr id="2" name="标题 1"/>
          <p:cNvSpPr>
            <a:spLocks noGrp="1"/>
          </p:cNvSpPr>
          <p:nvPr>
            <p:ph type="title"/>
          </p:nvPr>
        </p:nvSpPr>
        <p:spPr/>
        <p:txBody>
          <a:bodyPr/>
          <a:lstStyle/>
          <a:p>
            <a:r>
              <a:rPr lang="en-US" altLang="zh-CN" dirty="0"/>
              <a:t>Representation and Description</a:t>
            </a:r>
            <a:endParaRPr lang="zh-CN" altLang="en-US" dirty="0"/>
          </a:p>
        </p:txBody>
      </p:sp>
      <p:sp>
        <p:nvSpPr>
          <p:cNvPr id="4" name="灯片编号占位符 3"/>
          <p:cNvSpPr>
            <a:spLocks noGrp="1"/>
          </p:cNvSpPr>
          <p:nvPr>
            <p:ph type="sldNum" sz="quarter" idx="12"/>
          </p:nvPr>
        </p:nvSpPr>
        <p:spPr/>
        <p:txBody>
          <a:bodyPr/>
          <a:lstStyle/>
          <a:p>
            <a:pPr>
              <a:defRPr/>
            </a:pPr>
            <a:fld id="{0496CDA1-B2C2-440A-BCF6-820C15D1F7D4}" type="slidenum">
              <a:rPr lang="en-US" altLang="zh-CN" smtClean="0"/>
              <a:pPr>
                <a:defRPr/>
              </a:pPr>
              <a:t>2</a:t>
            </a:fld>
            <a:endParaRPr lang="en-US" altLang="zh-CN" dirty="0"/>
          </a:p>
        </p:txBody>
      </p:sp>
      <p:sp>
        <p:nvSpPr>
          <p:cNvPr id="8" name="内容占位符 2"/>
          <p:cNvSpPr txBox="1">
            <a:spLocks/>
          </p:cNvSpPr>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lvl="0" indent="-342900" eaLnBrk="0" hangingPunct="0">
              <a:spcBef>
                <a:spcPct val="20000"/>
              </a:spcBef>
              <a:buFont typeface="Arial" pitchFamily="34" charset="0"/>
              <a:buChar char="•"/>
            </a:pPr>
            <a:r>
              <a:rPr lang="en-US" altLang="zh-CN" sz="2600" dirty="0">
                <a:solidFill>
                  <a:schemeClr val="bg2">
                    <a:lumMod val="25000"/>
                  </a:schemeClr>
                </a:solidFill>
                <a:latin typeface="Arial" pitchFamily="34" charset="0"/>
                <a:ea typeface="+mn-ea"/>
                <a:cs typeface="Arial" pitchFamily="34" charset="0"/>
              </a:rPr>
              <a:t>Images and segmented regions must be represented and described in a form suitable for further processing.</a:t>
            </a:r>
          </a:p>
          <a:p>
            <a:pPr marL="342900" lvl="0" indent="-342900" eaLnBrk="0" hangingPunct="0">
              <a:spcBef>
                <a:spcPct val="20000"/>
              </a:spcBef>
              <a:buFont typeface="Arial" pitchFamily="34" charset="0"/>
              <a:buChar char="•"/>
            </a:pPr>
            <a:r>
              <a:rPr lang="en-US" altLang="zh-CN" sz="2600" dirty="0">
                <a:solidFill>
                  <a:schemeClr val="bg2">
                    <a:lumMod val="25000"/>
                  </a:schemeClr>
                </a:solidFill>
                <a:latin typeface="Arial" pitchFamily="34" charset="0"/>
                <a:ea typeface="+mn-ea"/>
                <a:cs typeface="Arial" pitchFamily="34" charset="0"/>
              </a:rPr>
              <a:t>The representations and the corresponding descriptions are selected according to the computational and semantic requirements of the image / vision analysis task.</a:t>
            </a:r>
          </a:p>
          <a:p>
            <a:pPr marL="342900" lvl="0" indent="-342900" eaLnBrk="0" hangingPunct="0">
              <a:spcBef>
                <a:spcPct val="20000"/>
              </a:spcBef>
              <a:buFont typeface="Arial" pitchFamily="34" charset="0"/>
              <a:buChar char="•"/>
            </a:pPr>
            <a:r>
              <a:rPr lang="en-US" altLang="zh-CN" sz="2600" dirty="0">
                <a:solidFill>
                  <a:schemeClr val="bg2">
                    <a:lumMod val="25000"/>
                  </a:schemeClr>
                </a:solidFill>
                <a:latin typeface="Arial" pitchFamily="34" charset="0"/>
                <a:ea typeface="+mn-ea"/>
                <a:cs typeface="Arial" pitchFamily="34" charset="0"/>
              </a:rPr>
              <a:t>We will study:</a:t>
            </a:r>
          </a:p>
          <a:p>
            <a:pPr marL="800100" lvl="1" indent="-342900" eaLnBrk="0" hangingPunct="0">
              <a:spcBef>
                <a:spcPct val="20000"/>
              </a:spcBef>
              <a:buFont typeface="Arial" pitchFamily="34" charset="0"/>
              <a:buChar char="•"/>
            </a:pPr>
            <a:r>
              <a:rPr lang="en-US" altLang="zh-CN" sz="2400" dirty="0">
                <a:solidFill>
                  <a:schemeClr val="bg2">
                    <a:lumMod val="25000"/>
                  </a:schemeClr>
                </a:solidFill>
                <a:latin typeface="Arial" pitchFamily="34" charset="0"/>
                <a:ea typeface="+mn-ea"/>
                <a:cs typeface="Arial" pitchFamily="34" charset="0"/>
              </a:rPr>
              <a:t>Region representations and descriptors.</a:t>
            </a:r>
          </a:p>
          <a:p>
            <a:pPr marL="800100" lvl="1" indent="-342900" eaLnBrk="0" hangingPunct="0">
              <a:spcBef>
                <a:spcPct val="20000"/>
              </a:spcBef>
              <a:buFont typeface="Arial" pitchFamily="34" charset="0"/>
              <a:buChar char="•"/>
            </a:pPr>
            <a:r>
              <a:rPr lang="en-US" altLang="zh-CN" sz="2400" dirty="0">
                <a:solidFill>
                  <a:schemeClr val="bg2">
                    <a:lumMod val="25000"/>
                  </a:schemeClr>
                </a:solidFill>
                <a:latin typeface="Arial" pitchFamily="34" charset="0"/>
                <a:ea typeface="+mn-ea"/>
                <a:cs typeface="Arial" pitchFamily="34" charset="0"/>
              </a:rPr>
              <a:t>Image representations and descriptors.</a:t>
            </a:r>
            <a:endParaRPr kumimoji="0" lang="en-US" altLang="zh-CN" sz="2400" b="0" i="0" u="none" strike="noStrike" kern="1200" cap="none" spc="0" normalizeH="0" baseline="0" noProof="0" dirty="0">
              <a:ln>
                <a:noFill/>
              </a:ln>
              <a:solidFill>
                <a:schemeClr val="bg2">
                  <a:lumMod val="25000"/>
                </a:schemeClr>
              </a:solidFill>
              <a:effectLst/>
              <a:uLnTx/>
              <a:uFillTx/>
              <a:latin typeface="Arial" pitchFamily="34" charset="0"/>
              <a:ea typeface="+mn-ea"/>
              <a:cs typeface="Arial" pitchFamily="34"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2"/>
          <p:cNvSpPr txBox="1">
            <a:spLocks/>
          </p:cNvSpPr>
          <p:nvPr/>
        </p:nvSpPr>
        <p:spPr bwMode="auto">
          <a:xfrm>
            <a:off x="609600" y="17526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0" fontAlgn="base" latinLnBrk="0" hangingPunct="0">
              <a:lnSpc>
                <a:spcPct val="100000"/>
              </a:lnSpc>
              <a:spcBef>
                <a:spcPct val="20000"/>
              </a:spcBef>
              <a:spcAft>
                <a:spcPct val="0"/>
              </a:spcAft>
              <a:buClrTx/>
              <a:buSzTx/>
              <a:buFont typeface="Arial" pitchFamily="34" charset="0"/>
              <a:buChar char="•"/>
              <a:tabLst/>
              <a:defRPr/>
            </a:pPr>
            <a:endParaRPr kumimoji="0" lang="en-US" altLang="zh-CN" sz="2800" b="0" i="0" u="none" strike="noStrike" kern="1200" cap="none" spc="0" normalizeH="0" baseline="0" noProof="0" dirty="0">
              <a:ln>
                <a:noFill/>
              </a:ln>
              <a:solidFill>
                <a:schemeClr val="bg2">
                  <a:lumMod val="25000"/>
                </a:schemeClr>
              </a:solidFill>
              <a:effectLst/>
              <a:uLnTx/>
              <a:uFillTx/>
              <a:latin typeface="Times New Roman" pitchFamily="18" charset="0"/>
              <a:ea typeface="+mn-ea"/>
              <a:cs typeface="Times New Roman" pitchFamily="18" charset="0"/>
            </a:endParaRPr>
          </a:p>
        </p:txBody>
      </p:sp>
      <p:sp>
        <p:nvSpPr>
          <p:cNvPr id="2" name="标题 1"/>
          <p:cNvSpPr>
            <a:spLocks noGrp="1"/>
          </p:cNvSpPr>
          <p:nvPr>
            <p:ph type="title"/>
          </p:nvPr>
        </p:nvSpPr>
        <p:spPr/>
        <p:txBody>
          <a:bodyPr/>
          <a:lstStyle/>
          <a:p>
            <a:r>
              <a:rPr lang="en-US" altLang="zh-CN" dirty="0"/>
              <a:t>Polygonal Approximations</a:t>
            </a:r>
            <a:endParaRPr lang="zh-CN" altLang="en-US" dirty="0"/>
          </a:p>
        </p:txBody>
      </p:sp>
      <p:sp>
        <p:nvSpPr>
          <p:cNvPr id="4" name="灯片编号占位符 3"/>
          <p:cNvSpPr>
            <a:spLocks noGrp="1"/>
          </p:cNvSpPr>
          <p:nvPr>
            <p:ph type="sldNum" sz="quarter" idx="12"/>
          </p:nvPr>
        </p:nvSpPr>
        <p:spPr/>
        <p:txBody>
          <a:bodyPr/>
          <a:lstStyle/>
          <a:p>
            <a:pPr>
              <a:defRPr/>
            </a:pPr>
            <a:fld id="{0496CDA1-B2C2-440A-BCF6-820C15D1F7D4}" type="slidenum">
              <a:rPr lang="en-US" altLang="zh-CN" smtClean="0"/>
              <a:pPr>
                <a:defRPr/>
              </a:pPr>
              <a:t>20</a:t>
            </a:fld>
            <a:endParaRPr lang="en-US" altLang="zh-CN" dirty="0"/>
          </a:p>
        </p:txBody>
      </p:sp>
      <p:sp>
        <p:nvSpPr>
          <p:cNvPr id="8" name="内容占位符 2"/>
          <p:cNvSpPr txBox="1">
            <a:spLocks/>
          </p:cNvSpPr>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lvl="0" indent="-342900" eaLnBrk="0" hangingPunct="0">
              <a:spcBef>
                <a:spcPct val="20000"/>
              </a:spcBef>
              <a:buFont typeface="Arial" pitchFamily="34" charset="0"/>
              <a:buChar char="•"/>
            </a:pPr>
            <a:r>
              <a:rPr lang="en-US" altLang="zh-CN" sz="2400" dirty="0">
                <a:solidFill>
                  <a:schemeClr val="bg2">
                    <a:lumMod val="25000"/>
                  </a:schemeClr>
                </a:solidFill>
                <a:latin typeface="Arial" pitchFamily="34" charset="0"/>
                <a:ea typeface="+mn-ea"/>
                <a:cs typeface="Arial" pitchFamily="34" charset="0"/>
              </a:rPr>
              <a:t>Splitting techniques:</a:t>
            </a:r>
          </a:p>
          <a:p>
            <a:pPr marL="800100" lvl="1" indent="-342900" eaLnBrk="0" hangingPunct="0">
              <a:spcBef>
                <a:spcPct val="20000"/>
              </a:spcBef>
              <a:buFont typeface="Arial" pitchFamily="34" charset="0"/>
              <a:buChar char="•"/>
            </a:pPr>
            <a:r>
              <a:rPr lang="en-US" altLang="zh-CN" sz="2200" dirty="0">
                <a:solidFill>
                  <a:schemeClr val="bg2">
                    <a:lumMod val="25000"/>
                  </a:schemeClr>
                </a:solidFill>
                <a:latin typeface="Arial" pitchFamily="34" charset="0"/>
                <a:cs typeface="Arial" pitchFamily="34" charset="0"/>
              </a:rPr>
              <a:t>One approach is to subdivide a segment successively into two parts until a specified criterion is satisfied.</a:t>
            </a:r>
          </a:p>
          <a:p>
            <a:pPr marL="800100" lvl="1" indent="-342900" eaLnBrk="0" hangingPunct="0">
              <a:spcBef>
                <a:spcPct val="20000"/>
              </a:spcBef>
              <a:buFont typeface="Arial" pitchFamily="34" charset="0"/>
              <a:buChar char="•"/>
            </a:pPr>
            <a:r>
              <a:rPr lang="en-US" altLang="zh-CN" sz="2200" dirty="0">
                <a:solidFill>
                  <a:schemeClr val="bg2">
                    <a:lumMod val="25000"/>
                  </a:schemeClr>
                </a:solidFill>
                <a:latin typeface="Arial" pitchFamily="34" charset="0"/>
                <a:cs typeface="Arial" pitchFamily="34" charset="0"/>
              </a:rPr>
              <a:t>For instance, a requirement might be that the maximum perpendicular distance from a boundary segment to the line joining its two end points not exceed a preset threshold.</a:t>
            </a:r>
          </a:p>
          <a:p>
            <a:pPr marL="800100" lvl="1" indent="-342900" eaLnBrk="0" hangingPunct="0">
              <a:spcBef>
                <a:spcPct val="20000"/>
              </a:spcBef>
              <a:buFont typeface="Arial" pitchFamily="34" charset="0"/>
              <a:buChar char="•"/>
            </a:pPr>
            <a:r>
              <a:rPr lang="en-US" altLang="zh-CN" sz="2200" dirty="0">
                <a:solidFill>
                  <a:schemeClr val="bg2">
                    <a:lumMod val="25000"/>
                  </a:schemeClr>
                </a:solidFill>
                <a:latin typeface="Arial" pitchFamily="34" charset="0"/>
                <a:cs typeface="Arial" pitchFamily="34" charset="0"/>
              </a:rPr>
              <a:t>If it does, the farthest point from the line becomes a vertex, thus subdividing the initial segment into two.</a:t>
            </a:r>
          </a:p>
          <a:p>
            <a:pPr marL="800100" lvl="1" indent="-342900" eaLnBrk="0" hangingPunct="0">
              <a:spcBef>
                <a:spcPct val="20000"/>
              </a:spcBef>
              <a:buFont typeface="Arial" pitchFamily="34" charset="0"/>
              <a:buChar char="•"/>
            </a:pPr>
            <a:r>
              <a:rPr lang="en-US" altLang="zh-CN" sz="2200" dirty="0">
                <a:solidFill>
                  <a:schemeClr val="bg2">
                    <a:lumMod val="25000"/>
                  </a:schemeClr>
                </a:solidFill>
                <a:latin typeface="Arial" pitchFamily="34" charset="0"/>
                <a:cs typeface="Arial" pitchFamily="34" charset="0"/>
              </a:rPr>
              <a:t>The procedure terminates when no point in the new boundary segments has a perpendicular distances that exceeds the threshold.</a:t>
            </a:r>
          </a:p>
          <a:p>
            <a:pPr marL="342900" lvl="0" indent="-342900" eaLnBrk="0" hangingPunct="0">
              <a:spcBef>
                <a:spcPct val="20000"/>
              </a:spcBef>
              <a:buFont typeface="Arial" pitchFamily="34" charset="0"/>
              <a:buChar char="•"/>
            </a:pPr>
            <a:endParaRPr kumimoji="0" lang="en-US" altLang="zh-CN" sz="2400" b="0" i="0" u="none" strike="noStrike" kern="1200" cap="none" spc="0" normalizeH="0" baseline="0" noProof="0" dirty="0">
              <a:ln>
                <a:noFill/>
              </a:ln>
              <a:solidFill>
                <a:schemeClr val="bg2">
                  <a:lumMod val="25000"/>
                </a:schemeClr>
              </a:solidFill>
              <a:effectLst/>
              <a:uLnTx/>
              <a:uFillTx/>
              <a:latin typeface="Arial" pitchFamily="34" charset="0"/>
              <a:ea typeface="+mn-ea"/>
              <a:cs typeface="Arial" pitchFamily="34"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Polygonal Approximations</a:t>
            </a:r>
            <a:endParaRPr lang="zh-CN" altLang="en-US" dirty="0"/>
          </a:p>
        </p:txBody>
      </p:sp>
      <p:sp>
        <p:nvSpPr>
          <p:cNvPr id="3" name="内容占位符 2"/>
          <p:cNvSpPr>
            <a:spLocks noGrp="1"/>
          </p:cNvSpPr>
          <p:nvPr>
            <p:ph idx="1"/>
          </p:nvPr>
        </p:nvSpPr>
        <p:spPr/>
        <p:txBody>
          <a:bodyPr/>
          <a:lstStyle/>
          <a:p>
            <a:endParaRPr lang="en-US" altLang="zh-CN" sz="2800" dirty="0"/>
          </a:p>
          <a:p>
            <a:endParaRPr lang="en-US" altLang="zh-CN" sz="2800" dirty="0"/>
          </a:p>
          <a:p>
            <a:endParaRPr lang="en-US" altLang="zh-CN" sz="2800" dirty="0"/>
          </a:p>
          <a:p>
            <a:endParaRPr lang="en-US" altLang="zh-CN" sz="2800" dirty="0"/>
          </a:p>
          <a:p>
            <a:endParaRPr lang="en-US" altLang="zh-CN" sz="2800" dirty="0"/>
          </a:p>
          <a:p>
            <a:endParaRPr lang="en-US" altLang="zh-CN" sz="2400" dirty="0"/>
          </a:p>
          <a:p>
            <a:pPr>
              <a:buNone/>
            </a:pPr>
            <a:endParaRPr lang="en-US" altLang="zh-CN" sz="2800" dirty="0"/>
          </a:p>
          <a:p>
            <a:pPr>
              <a:buNone/>
            </a:pPr>
            <a:endParaRPr lang="en-US" altLang="zh-CN" sz="2400" dirty="0"/>
          </a:p>
          <a:p>
            <a:pPr algn="ctr">
              <a:buNone/>
            </a:pPr>
            <a:endParaRPr lang="en-US" altLang="zh-CN" sz="1800" dirty="0"/>
          </a:p>
        </p:txBody>
      </p:sp>
      <p:sp>
        <p:nvSpPr>
          <p:cNvPr id="4" name="灯片编号占位符 3"/>
          <p:cNvSpPr>
            <a:spLocks noGrp="1"/>
          </p:cNvSpPr>
          <p:nvPr>
            <p:ph type="sldNum" sz="quarter" idx="12"/>
          </p:nvPr>
        </p:nvSpPr>
        <p:spPr/>
        <p:txBody>
          <a:bodyPr/>
          <a:lstStyle/>
          <a:p>
            <a:pPr>
              <a:defRPr/>
            </a:pPr>
            <a:fld id="{0496CDA1-B2C2-440A-BCF6-820C15D1F7D4}" type="slidenum">
              <a:rPr lang="en-US" altLang="zh-CN" smtClean="0"/>
              <a:pPr>
                <a:defRPr/>
              </a:pPr>
              <a:t>21</a:t>
            </a:fld>
            <a:endParaRPr lang="en-US" altLang="zh-CN" dirty="0"/>
          </a:p>
        </p:txBody>
      </p:sp>
      <p:pic>
        <p:nvPicPr>
          <p:cNvPr id="8195" name="Picture 3"/>
          <p:cNvPicPr>
            <a:picLocks noChangeAspect="1" noChangeArrowheads="1"/>
          </p:cNvPicPr>
          <p:nvPr/>
        </p:nvPicPr>
        <p:blipFill>
          <a:blip r:embed="rId3" cstate="print"/>
          <a:srcRect/>
          <a:stretch>
            <a:fillRect/>
          </a:stretch>
        </p:blipFill>
        <p:spPr bwMode="auto">
          <a:xfrm>
            <a:off x="708462" y="1694796"/>
            <a:ext cx="7819697" cy="3119940"/>
          </a:xfrm>
          <a:prstGeom prst="rect">
            <a:avLst/>
          </a:prstGeom>
          <a:noFill/>
          <a:ln w="9525">
            <a:noFill/>
            <a:miter lim="800000"/>
            <a:headEnd/>
            <a:tailEnd/>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2"/>
          <p:cNvSpPr txBox="1">
            <a:spLocks/>
          </p:cNvSpPr>
          <p:nvPr/>
        </p:nvSpPr>
        <p:spPr bwMode="auto">
          <a:xfrm>
            <a:off x="609600" y="17526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0" fontAlgn="base" latinLnBrk="0" hangingPunct="0">
              <a:lnSpc>
                <a:spcPct val="100000"/>
              </a:lnSpc>
              <a:spcBef>
                <a:spcPct val="20000"/>
              </a:spcBef>
              <a:spcAft>
                <a:spcPct val="0"/>
              </a:spcAft>
              <a:buClrTx/>
              <a:buSzTx/>
              <a:buFont typeface="Arial" pitchFamily="34" charset="0"/>
              <a:buChar char="•"/>
              <a:tabLst/>
              <a:defRPr/>
            </a:pPr>
            <a:endParaRPr kumimoji="0" lang="en-US" altLang="zh-CN" sz="2800" b="0" i="0" u="none" strike="noStrike" kern="1200" cap="none" spc="0" normalizeH="0" baseline="0" noProof="0" dirty="0">
              <a:ln>
                <a:noFill/>
              </a:ln>
              <a:solidFill>
                <a:schemeClr val="bg2">
                  <a:lumMod val="25000"/>
                </a:schemeClr>
              </a:solidFill>
              <a:effectLst/>
              <a:uLnTx/>
              <a:uFillTx/>
              <a:latin typeface="Times New Roman" pitchFamily="18" charset="0"/>
              <a:ea typeface="+mn-ea"/>
              <a:cs typeface="Times New Roman" pitchFamily="18" charset="0"/>
            </a:endParaRPr>
          </a:p>
        </p:txBody>
      </p:sp>
      <p:sp>
        <p:nvSpPr>
          <p:cNvPr id="2" name="标题 1"/>
          <p:cNvSpPr>
            <a:spLocks noGrp="1"/>
          </p:cNvSpPr>
          <p:nvPr>
            <p:ph type="title"/>
          </p:nvPr>
        </p:nvSpPr>
        <p:spPr/>
        <p:txBody>
          <a:bodyPr/>
          <a:lstStyle/>
          <a:p>
            <a:r>
              <a:rPr lang="en-US" altLang="zh-CN" dirty="0"/>
              <a:t>Scale Space</a:t>
            </a:r>
            <a:endParaRPr lang="zh-CN" altLang="en-US" dirty="0"/>
          </a:p>
        </p:txBody>
      </p:sp>
      <p:sp>
        <p:nvSpPr>
          <p:cNvPr id="4" name="灯片编号占位符 3"/>
          <p:cNvSpPr>
            <a:spLocks noGrp="1"/>
          </p:cNvSpPr>
          <p:nvPr>
            <p:ph type="sldNum" sz="quarter" idx="12"/>
          </p:nvPr>
        </p:nvSpPr>
        <p:spPr/>
        <p:txBody>
          <a:bodyPr/>
          <a:lstStyle/>
          <a:p>
            <a:pPr>
              <a:defRPr/>
            </a:pPr>
            <a:fld id="{0496CDA1-B2C2-440A-BCF6-820C15D1F7D4}" type="slidenum">
              <a:rPr lang="en-US" altLang="zh-CN" smtClean="0"/>
              <a:pPr>
                <a:defRPr/>
              </a:pPr>
              <a:t>22</a:t>
            </a:fld>
            <a:endParaRPr lang="en-US" altLang="zh-CN" dirty="0"/>
          </a:p>
        </p:txBody>
      </p:sp>
      <p:sp>
        <p:nvSpPr>
          <p:cNvPr id="8" name="内容占位符 2"/>
          <p:cNvSpPr txBox="1">
            <a:spLocks/>
          </p:cNvSpPr>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lvl="0" indent="-342900" eaLnBrk="0" hangingPunct="0">
              <a:spcBef>
                <a:spcPct val="20000"/>
              </a:spcBef>
              <a:buFont typeface="Arial" pitchFamily="34" charset="0"/>
              <a:buChar char="•"/>
            </a:pPr>
            <a:r>
              <a:rPr lang="en-US" altLang="zh-CN" sz="2400" dirty="0">
                <a:solidFill>
                  <a:schemeClr val="bg2">
                    <a:lumMod val="25000"/>
                  </a:schemeClr>
                </a:solidFill>
                <a:latin typeface="Arial" pitchFamily="34" charset="0"/>
                <a:ea typeface="+mn-ea"/>
                <a:cs typeface="Arial" pitchFamily="34" charset="0"/>
              </a:rPr>
              <a:t>The scale space representation of a shape is created by tracking the position of inflection points on a shape boundary filtered by low-pass Gaussian filters of variable widths.</a:t>
            </a:r>
          </a:p>
          <a:p>
            <a:pPr marL="342900" lvl="0" indent="-342900" eaLnBrk="0" hangingPunct="0">
              <a:spcBef>
                <a:spcPct val="20000"/>
              </a:spcBef>
              <a:buFont typeface="Arial" pitchFamily="34" charset="0"/>
              <a:buChar char="•"/>
            </a:pPr>
            <a:r>
              <a:rPr lang="en-US" altLang="zh-CN" sz="2400" dirty="0">
                <a:solidFill>
                  <a:schemeClr val="bg2">
                    <a:lumMod val="25000"/>
                  </a:schemeClr>
                </a:solidFill>
                <a:latin typeface="Arial" pitchFamily="34" charset="0"/>
                <a:ea typeface="+mn-ea"/>
                <a:cs typeface="Arial" pitchFamily="34" charset="0"/>
              </a:rPr>
              <a:t>As the width (σ) of Gaussian filter increases, insignificant inflections are eliminated from the boundary and the shape becomes smoother.</a:t>
            </a:r>
          </a:p>
          <a:p>
            <a:pPr marL="342900" lvl="0" indent="-342900" eaLnBrk="0" hangingPunct="0">
              <a:spcBef>
                <a:spcPct val="20000"/>
              </a:spcBef>
              <a:buFont typeface="Arial" pitchFamily="34" charset="0"/>
              <a:buChar char="•"/>
            </a:pPr>
            <a:r>
              <a:rPr lang="en-US" altLang="zh-CN" sz="2400" dirty="0">
                <a:solidFill>
                  <a:schemeClr val="bg2">
                    <a:lumMod val="25000"/>
                  </a:schemeClr>
                </a:solidFill>
                <a:latin typeface="Arial" pitchFamily="34" charset="0"/>
                <a:cs typeface="Arial" pitchFamily="34" charset="0"/>
              </a:rPr>
              <a:t>The inflection points that remain present in the representation are expected to be “significant” object characteristics.</a:t>
            </a:r>
            <a:endParaRPr lang="en-US" altLang="zh-CN" sz="2400" dirty="0">
              <a:solidFill>
                <a:schemeClr val="bg2">
                  <a:lumMod val="25000"/>
                </a:schemeClr>
              </a:solidFill>
              <a:latin typeface="Arial" pitchFamily="34" charset="0"/>
              <a:ea typeface="+mn-ea"/>
              <a:cs typeface="Arial" pitchFamily="34" charset="0"/>
            </a:endParaRPr>
          </a:p>
          <a:p>
            <a:pPr marL="342900" lvl="0" indent="-342900" eaLnBrk="0" hangingPunct="0">
              <a:spcBef>
                <a:spcPct val="20000"/>
              </a:spcBef>
              <a:buFont typeface="Arial" pitchFamily="34" charset="0"/>
              <a:buChar char="•"/>
            </a:pPr>
            <a:endParaRPr kumimoji="0" lang="en-US" altLang="zh-CN" sz="2400" b="0" i="0" u="none" strike="noStrike" kern="1200" cap="none" spc="0" normalizeH="0" baseline="0" noProof="0" dirty="0">
              <a:ln>
                <a:noFill/>
              </a:ln>
              <a:solidFill>
                <a:schemeClr val="bg2">
                  <a:lumMod val="25000"/>
                </a:schemeClr>
              </a:solidFill>
              <a:effectLst/>
              <a:uLnTx/>
              <a:uFillTx/>
              <a:latin typeface="Arial" pitchFamily="34" charset="0"/>
              <a:ea typeface="+mn-ea"/>
              <a:cs typeface="Arial" pitchFamily="34" charset="0"/>
            </a:endParaRPr>
          </a:p>
        </p:txBody>
      </p:sp>
    </p:spTree>
    <p:extLst>
      <p:ext uri="{BB962C8B-B14F-4D97-AF65-F5344CB8AC3E}">
        <p14:creationId xmlns:p14="http://schemas.microsoft.com/office/powerpoint/2010/main" val="9029442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2"/>
          <p:cNvSpPr txBox="1">
            <a:spLocks/>
          </p:cNvSpPr>
          <p:nvPr/>
        </p:nvSpPr>
        <p:spPr bwMode="auto">
          <a:xfrm>
            <a:off x="609600" y="17526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0" fontAlgn="base" latinLnBrk="0" hangingPunct="0">
              <a:lnSpc>
                <a:spcPct val="100000"/>
              </a:lnSpc>
              <a:spcBef>
                <a:spcPct val="20000"/>
              </a:spcBef>
              <a:spcAft>
                <a:spcPct val="0"/>
              </a:spcAft>
              <a:buClrTx/>
              <a:buSzTx/>
              <a:buFont typeface="Arial" pitchFamily="34" charset="0"/>
              <a:buChar char="•"/>
              <a:tabLst/>
              <a:defRPr/>
            </a:pPr>
            <a:endParaRPr kumimoji="0" lang="en-US" altLang="zh-CN" sz="2800" b="0" i="0" u="none" strike="noStrike" kern="1200" cap="none" spc="0" normalizeH="0" baseline="0" noProof="0" dirty="0">
              <a:ln>
                <a:noFill/>
              </a:ln>
              <a:solidFill>
                <a:schemeClr val="bg2">
                  <a:lumMod val="25000"/>
                </a:schemeClr>
              </a:solidFill>
              <a:effectLst/>
              <a:uLnTx/>
              <a:uFillTx/>
              <a:latin typeface="Times New Roman" pitchFamily="18" charset="0"/>
              <a:ea typeface="+mn-ea"/>
              <a:cs typeface="Times New Roman" pitchFamily="18" charset="0"/>
            </a:endParaRPr>
          </a:p>
        </p:txBody>
      </p:sp>
      <p:sp>
        <p:nvSpPr>
          <p:cNvPr id="2" name="标题 1"/>
          <p:cNvSpPr>
            <a:spLocks noGrp="1"/>
          </p:cNvSpPr>
          <p:nvPr>
            <p:ph type="title"/>
          </p:nvPr>
        </p:nvSpPr>
        <p:spPr/>
        <p:txBody>
          <a:bodyPr/>
          <a:lstStyle/>
          <a:p>
            <a:r>
              <a:rPr lang="en-US" altLang="zh-CN" dirty="0"/>
              <a:t>Scale Space</a:t>
            </a:r>
            <a:endParaRPr lang="zh-CN" altLang="en-US" dirty="0"/>
          </a:p>
        </p:txBody>
      </p:sp>
      <p:sp>
        <p:nvSpPr>
          <p:cNvPr id="4" name="灯片编号占位符 3"/>
          <p:cNvSpPr>
            <a:spLocks noGrp="1"/>
          </p:cNvSpPr>
          <p:nvPr>
            <p:ph type="sldNum" sz="quarter" idx="12"/>
          </p:nvPr>
        </p:nvSpPr>
        <p:spPr/>
        <p:txBody>
          <a:bodyPr/>
          <a:lstStyle/>
          <a:p>
            <a:pPr>
              <a:defRPr/>
            </a:pPr>
            <a:fld id="{0496CDA1-B2C2-440A-BCF6-820C15D1F7D4}" type="slidenum">
              <a:rPr lang="en-US" altLang="zh-CN" smtClean="0"/>
              <a:pPr>
                <a:defRPr/>
              </a:pPr>
              <a:t>23</a:t>
            </a:fld>
            <a:endParaRPr lang="en-US" altLang="zh-CN" dirty="0"/>
          </a:p>
        </p:txBody>
      </p:sp>
      <p:sp>
        <p:nvSpPr>
          <p:cNvPr id="8" name="内容占位符 2"/>
          <p:cNvSpPr txBox="1">
            <a:spLocks/>
          </p:cNvSpPr>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lvl="0" indent="-342900" eaLnBrk="0" hangingPunct="0">
              <a:spcBef>
                <a:spcPct val="20000"/>
              </a:spcBef>
              <a:buFont typeface="Arial" pitchFamily="34" charset="0"/>
              <a:buChar char="•"/>
            </a:pPr>
            <a:endParaRPr kumimoji="0" lang="en-US" altLang="zh-CN" sz="2400" b="0" i="0" u="none" strike="noStrike" kern="1200" cap="none" spc="0" normalizeH="0" baseline="0" noProof="0" dirty="0">
              <a:ln>
                <a:noFill/>
              </a:ln>
              <a:solidFill>
                <a:schemeClr val="bg2">
                  <a:lumMod val="25000"/>
                </a:schemeClr>
              </a:solidFill>
              <a:effectLst/>
              <a:uLnTx/>
              <a:uFillTx/>
              <a:latin typeface="Arial" pitchFamily="34" charset="0"/>
              <a:ea typeface="+mn-ea"/>
              <a:cs typeface="Arial" pitchFamily="34" charset="0"/>
            </a:endParaRPr>
          </a:p>
        </p:txBody>
      </p:sp>
      <p:pic>
        <p:nvPicPr>
          <p:cNvPr id="9218" name="Picture 2"/>
          <p:cNvPicPr>
            <a:picLocks noChangeAspect="1" noChangeArrowheads="1"/>
          </p:cNvPicPr>
          <p:nvPr/>
        </p:nvPicPr>
        <p:blipFill>
          <a:blip r:embed="rId2" cstate="print"/>
          <a:srcRect/>
          <a:stretch>
            <a:fillRect/>
          </a:stretch>
        </p:blipFill>
        <p:spPr bwMode="auto">
          <a:xfrm>
            <a:off x="676932" y="1752600"/>
            <a:ext cx="7866993" cy="3937304"/>
          </a:xfrm>
          <a:prstGeom prst="rect">
            <a:avLst/>
          </a:prstGeom>
          <a:noFill/>
          <a:ln w="9525">
            <a:noFill/>
            <a:miter lim="800000"/>
            <a:headEnd/>
            <a:tailEnd/>
          </a:ln>
        </p:spPr>
      </p:pic>
    </p:spTree>
    <p:extLst>
      <p:ext uri="{BB962C8B-B14F-4D97-AF65-F5344CB8AC3E}">
        <p14:creationId xmlns:p14="http://schemas.microsoft.com/office/powerpoint/2010/main" val="3488467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2"/>
          <p:cNvSpPr txBox="1">
            <a:spLocks/>
          </p:cNvSpPr>
          <p:nvPr/>
        </p:nvSpPr>
        <p:spPr bwMode="auto">
          <a:xfrm>
            <a:off x="609600" y="17526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0" fontAlgn="base" latinLnBrk="0" hangingPunct="0">
              <a:lnSpc>
                <a:spcPct val="100000"/>
              </a:lnSpc>
              <a:spcBef>
                <a:spcPct val="20000"/>
              </a:spcBef>
              <a:spcAft>
                <a:spcPct val="0"/>
              </a:spcAft>
              <a:buClrTx/>
              <a:buSzTx/>
              <a:buFont typeface="Arial" pitchFamily="34" charset="0"/>
              <a:buChar char="•"/>
              <a:tabLst/>
              <a:defRPr/>
            </a:pPr>
            <a:endParaRPr kumimoji="0" lang="en-US" altLang="zh-CN" sz="2800" b="0" i="0" u="none" strike="noStrike" kern="1200" cap="none" spc="0" normalizeH="0" baseline="0" noProof="0" dirty="0">
              <a:ln>
                <a:noFill/>
              </a:ln>
              <a:solidFill>
                <a:schemeClr val="bg2">
                  <a:lumMod val="25000"/>
                </a:schemeClr>
              </a:solidFill>
              <a:effectLst/>
              <a:uLnTx/>
              <a:uFillTx/>
              <a:latin typeface="Times New Roman" pitchFamily="18" charset="0"/>
              <a:ea typeface="+mn-ea"/>
              <a:cs typeface="Times New Roman" pitchFamily="18" charset="0"/>
            </a:endParaRPr>
          </a:p>
        </p:txBody>
      </p:sp>
      <p:sp>
        <p:nvSpPr>
          <p:cNvPr id="2" name="标题 1"/>
          <p:cNvSpPr>
            <a:spLocks noGrp="1"/>
          </p:cNvSpPr>
          <p:nvPr>
            <p:ph type="title"/>
          </p:nvPr>
        </p:nvSpPr>
        <p:spPr/>
        <p:txBody>
          <a:bodyPr/>
          <a:lstStyle/>
          <a:p>
            <a:r>
              <a:rPr lang="en-US" altLang="zh-CN" dirty="0"/>
              <a:t>Signatures</a:t>
            </a:r>
            <a:endParaRPr lang="zh-CN" altLang="en-US" dirty="0"/>
          </a:p>
        </p:txBody>
      </p:sp>
      <p:sp>
        <p:nvSpPr>
          <p:cNvPr id="4" name="灯片编号占位符 3"/>
          <p:cNvSpPr>
            <a:spLocks noGrp="1"/>
          </p:cNvSpPr>
          <p:nvPr>
            <p:ph type="sldNum" sz="quarter" idx="12"/>
          </p:nvPr>
        </p:nvSpPr>
        <p:spPr/>
        <p:txBody>
          <a:bodyPr/>
          <a:lstStyle/>
          <a:p>
            <a:pPr>
              <a:defRPr/>
            </a:pPr>
            <a:fld id="{0496CDA1-B2C2-440A-BCF6-820C15D1F7D4}" type="slidenum">
              <a:rPr lang="en-US" altLang="zh-CN" smtClean="0"/>
              <a:pPr>
                <a:defRPr/>
              </a:pPr>
              <a:t>24</a:t>
            </a:fld>
            <a:endParaRPr lang="en-US" altLang="zh-CN" dirty="0"/>
          </a:p>
        </p:txBody>
      </p:sp>
      <p:sp>
        <p:nvSpPr>
          <p:cNvPr id="8" name="内容占位符 2"/>
          <p:cNvSpPr txBox="1">
            <a:spLocks/>
          </p:cNvSpPr>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lvl="0" indent="-342900" eaLnBrk="0" hangingPunct="0">
              <a:spcBef>
                <a:spcPct val="20000"/>
              </a:spcBef>
              <a:buFont typeface="Arial" pitchFamily="34" charset="0"/>
              <a:buChar char="•"/>
            </a:pPr>
            <a:r>
              <a:rPr lang="en-US" altLang="zh-CN" sz="2400" dirty="0">
                <a:solidFill>
                  <a:schemeClr val="bg2">
                    <a:lumMod val="25000"/>
                  </a:schemeClr>
                </a:solidFill>
                <a:latin typeface="Arial" pitchFamily="34" charset="0"/>
                <a:ea typeface="+mn-ea"/>
                <a:cs typeface="Arial" pitchFamily="34" charset="0"/>
              </a:rPr>
              <a:t>A </a:t>
            </a:r>
            <a:r>
              <a:rPr lang="en-US" altLang="zh-CN" sz="2400" dirty="0">
                <a:solidFill>
                  <a:srgbClr val="FF0000"/>
                </a:solidFill>
                <a:latin typeface="Arial" pitchFamily="34" charset="0"/>
                <a:ea typeface="+mn-ea"/>
                <a:cs typeface="Arial" pitchFamily="34" charset="0"/>
              </a:rPr>
              <a:t>signature</a:t>
            </a:r>
            <a:r>
              <a:rPr lang="en-US" altLang="zh-CN" sz="2400" dirty="0">
                <a:solidFill>
                  <a:schemeClr val="bg2">
                    <a:lumMod val="25000"/>
                  </a:schemeClr>
                </a:solidFill>
                <a:latin typeface="Arial" pitchFamily="34" charset="0"/>
                <a:ea typeface="+mn-ea"/>
                <a:cs typeface="Arial" pitchFamily="34" charset="0"/>
              </a:rPr>
              <a:t> is a 1-D functional representation of a boundary.</a:t>
            </a:r>
          </a:p>
          <a:p>
            <a:pPr marL="342900" lvl="0" indent="-342900" eaLnBrk="0" hangingPunct="0">
              <a:spcBef>
                <a:spcPct val="20000"/>
              </a:spcBef>
              <a:buFont typeface="Arial" pitchFamily="34" charset="0"/>
              <a:buChar char="•"/>
            </a:pPr>
            <a:r>
              <a:rPr lang="en-US" altLang="zh-CN" sz="2400" dirty="0">
                <a:solidFill>
                  <a:schemeClr val="bg2">
                    <a:lumMod val="25000"/>
                  </a:schemeClr>
                </a:solidFill>
                <a:latin typeface="Arial" pitchFamily="34" charset="0"/>
                <a:ea typeface="+mn-ea"/>
                <a:cs typeface="Arial" pitchFamily="34" charset="0"/>
              </a:rPr>
              <a:t>A simple method is to plot the distance from the </a:t>
            </a:r>
            <a:r>
              <a:rPr lang="en-US" altLang="zh-CN" sz="2400" dirty="0" err="1">
                <a:solidFill>
                  <a:schemeClr val="bg2">
                    <a:lumMod val="25000"/>
                  </a:schemeClr>
                </a:solidFill>
                <a:latin typeface="Arial" pitchFamily="34" charset="0"/>
                <a:ea typeface="+mn-ea"/>
                <a:cs typeface="Arial" pitchFamily="34" charset="0"/>
              </a:rPr>
              <a:t>centroid</a:t>
            </a:r>
            <a:r>
              <a:rPr lang="en-US" altLang="zh-CN" sz="2400" dirty="0">
                <a:solidFill>
                  <a:schemeClr val="bg2">
                    <a:lumMod val="25000"/>
                  </a:schemeClr>
                </a:solidFill>
                <a:latin typeface="Arial" pitchFamily="34" charset="0"/>
                <a:ea typeface="+mn-ea"/>
                <a:cs typeface="Arial" pitchFamily="34" charset="0"/>
              </a:rPr>
              <a:t> to the boundary as a function of angle.</a:t>
            </a:r>
          </a:p>
          <a:p>
            <a:pPr marL="800100" lvl="1" indent="-342900" eaLnBrk="0" hangingPunct="0">
              <a:spcBef>
                <a:spcPct val="20000"/>
              </a:spcBef>
              <a:buFont typeface="Arial" pitchFamily="34" charset="0"/>
              <a:buChar char="•"/>
            </a:pPr>
            <a:r>
              <a:rPr lang="en-US" altLang="zh-CN" sz="2200" dirty="0">
                <a:solidFill>
                  <a:schemeClr val="bg2">
                    <a:lumMod val="25000"/>
                  </a:schemeClr>
                </a:solidFill>
                <a:latin typeface="Arial" pitchFamily="34" charset="0"/>
                <a:cs typeface="Arial" pitchFamily="34" charset="0"/>
              </a:rPr>
              <a:t>Normalization with respect to rotation and scaling are needed.</a:t>
            </a:r>
          </a:p>
          <a:p>
            <a:pPr marL="342900" lvl="0" indent="-342900" eaLnBrk="0" hangingPunct="0">
              <a:spcBef>
                <a:spcPct val="20000"/>
              </a:spcBef>
              <a:buFont typeface="Arial" pitchFamily="34" charset="0"/>
              <a:buChar char="•"/>
            </a:pPr>
            <a:r>
              <a:rPr lang="en-US" altLang="zh-CN" sz="2400" dirty="0">
                <a:solidFill>
                  <a:schemeClr val="bg2">
                    <a:lumMod val="25000"/>
                  </a:schemeClr>
                </a:solidFill>
                <a:latin typeface="Arial" pitchFamily="34" charset="0"/>
                <a:cs typeface="Arial" pitchFamily="34" charset="0"/>
              </a:rPr>
              <a:t>Another method is to traverse the boundary and, corresponding to each point on the boundary, plot the angle between the line tangent to the boundary at that point and a reference line.</a:t>
            </a:r>
          </a:p>
          <a:p>
            <a:pPr marL="342900" lvl="0" indent="-342900" eaLnBrk="0" hangingPunct="0">
              <a:spcBef>
                <a:spcPct val="20000"/>
              </a:spcBef>
              <a:buFont typeface="Arial" pitchFamily="34" charset="0"/>
              <a:buChar char="•"/>
            </a:pPr>
            <a:r>
              <a:rPr lang="en-US" altLang="zh-CN" sz="2400" dirty="0">
                <a:solidFill>
                  <a:schemeClr val="bg2">
                    <a:lumMod val="25000"/>
                  </a:schemeClr>
                </a:solidFill>
                <a:latin typeface="Arial" pitchFamily="34" charset="0"/>
                <a:cs typeface="Arial" pitchFamily="34" charset="0"/>
              </a:rPr>
              <a:t>A variation is to use the histogram of tangent angle values.</a:t>
            </a:r>
            <a:endParaRPr lang="en-US" altLang="zh-CN" sz="2200" dirty="0">
              <a:solidFill>
                <a:schemeClr val="bg2">
                  <a:lumMod val="25000"/>
                </a:schemeClr>
              </a:solidFill>
              <a:latin typeface="Arial" pitchFamily="34" charset="0"/>
              <a:cs typeface="Arial" pitchFamily="34" charset="0"/>
            </a:endParaRPr>
          </a:p>
          <a:p>
            <a:pPr marL="342900" lvl="0" indent="-342900" eaLnBrk="0" hangingPunct="0">
              <a:spcBef>
                <a:spcPct val="20000"/>
              </a:spcBef>
              <a:buFont typeface="Arial" pitchFamily="34" charset="0"/>
              <a:buChar char="•"/>
            </a:pPr>
            <a:endParaRPr lang="en-US" altLang="zh-CN" sz="2400" dirty="0">
              <a:solidFill>
                <a:schemeClr val="bg2">
                  <a:lumMod val="25000"/>
                </a:schemeClr>
              </a:solidFill>
              <a:latin typeface="Arial" pitchFamily="34" charset="0"/>
              <a:ea typeface="+mn-ea"/>
              <a:cs typeface="Arial" pitchFamily="34" charset="0"/>
            </a:endParaRPr>
          </a:p>
          <a:p>
            <a:pPr marL="342900" lvl="0" indent="-342900" eaLnBrk="0" hangingPunct="0">
              <a:spcBef>
                <a:spcPct val="20000"/>
              </a:spcBef>
              <a:buFont typeface="Arial" pitchFamily="34" charset="0"/>
              <a:buChar char="•"/>
            </a:pPr>
            <a:endParaRPr kumimoji="0" lang="en-US" altLang="zh-CN" sz="2400" b="0" i="0" u="none" strike="noStrike" kern="1200" cap="none" spc="0" normalizeH="0" baseline="0" noProof="0" dirty="0">
              <a:ln>
                <a:noFill/>
              </a:ln>
              <a:solidFill>
                <a:schemeClr val="bg2">
                  <a:lumMod val="25000"/>
                </a:schemeClr>
              </a:solidFill>
              <a:effectLst/>
              <a:uLnTx/>
              <a:uFillTx/>
              <a:latin typeface="Arial" pitchFamily="34" charset="0"/>
              <a:ea typeface="+mn-ea"/>
              <a:cs typeface="Arial" pitchFamily="34" charset="0"/>
            </a:endParaRPr>
          </a:p>
        </p:txBody>
      </p:sp>
    </p:spTree>
    <p:extLst>
      <p:ext uri="{BB962C8B-B14F-4D97-AF65-F5344CB8AC3E}">
        <p14:creationId xmlns:p14="http://schemas.microsoft.com/office/powerpoint/2010/main" val="4876859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2"/>
          <p:cNvSpPr txBox="1">
            <a:spLocks/>
          </p:cNvSpPr>
          <p:nvPr/>
        </p:nvSpPr>
        <p:spPr bwMode="auto">
          <a:xfrm>
            <a:off x="609600" y="17526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0" fontAlgn="base" latinLnBrk="0" hangingPunct="0">
              <a:lnSpc>
                <a:spcPct val="100000"/>
              </a:lnSpc>
              <a:spcBef>
                <a:spcPct val="20000"/>
              </a:spcBef>
              <a:spcAft>
                <a:spcPct val="0"/>
              </a:spcAft>
              <a:buClrTx/>
              <a:buSzTx/>
              <a:buFont typeface="Arial" pitchFamily="34" charset="0"/>
              <a:buChar char="•"/>
              <a:tabLst/>
              <a:defRPr/>
            </a:pPr>
            <a:endParaRPr kumimoji="0" lang="en-US" altLang="zh-CN" sz="2800" b="0" i="0" u="none" strike="noStrike" kern="1200" cap="none" spc="0" normalizeH="0" baseline="0" noProof="0" dirty="0">
              <a:ln>
                <a:noFill/>
              </a:ln>
              <a:solidFill>
                <a:schemeClr val="bg2">
                  <a:lumMod val="25000"/>
                </a:schemeClr>
              </a:solidFill>
              <a:effectLst/>
              <a:uLnTx/>
              <a:uFillTx/>
              <a:latin typeface="Times New Roman" pitchFamily="18" charset="0"/>
              <a:ea typeface="+mn-ea"/>
              <a:cs typeface="Times New Roman" pitchFamily="18" charset="0"/>
            </a:endParaRPr>
          </a:p>
        </p:txBody>
      </p:sp>
      <p:sp>
        <p:nvSpPr>
          <p:cNvPr id="2" name="标题 1"/>
          <p:cNvSpPr>
            <a:spLocks noGrp="1"/>
          </p:cNvSpPr>
          <p:nvPr>
            <p:ph type="title"/>
          </p:nvPr>
        </p:nvSpPr>
        <p:spPr/>
        <p:txBody>
          <a:bodyPr/>
          <a:lstStyle/>
          <a:p>
            <a:r>
              <a:rPr lang="en-US" altLang="zh-CN" dirty="0"/>
              <a:t>Signatures</a:t>
            </a:r>
            <a:endParaRPr lang="zh-CN" altLang="en-US" dirty="0"/>
          </a:p>
        </p:txBody>
      </p:sp>
      <p:sp>
        <p:nvSpPr>
          <p:cNvPr id="4" name="灯片编号占位符 3"/>
          <p:cNvSpPr>
            <a:spLocks noGrp="1"/>
          </p:cNvSpPr>
          <p:nvPr>
            <p:ph type="sldNum" sz="quarter" idx="12"/>
          </p:nvPr>
        </p:nvSpPr>
        <p:spPr/>
        <p:txBody>
          <a:bodyPr/>
          <a:lstStyle/>
          <a:p>
            <a:pPr>
              <a:defRPr/>
            </a:pPr>
            <a:fld id="{0496CDA1-B2C2-440A-BCF6-820C15D1F7D4}" type="slidenum">
              <a:rPr lang="en-US" altLang="zh-CN" smtClean="0"/>
              <a:pPr>
                <a:defRPr/>
              </a:pPr>
              <a:t>25</a:t>
            </a:fld>
            <a:endParaRPr lang="en-US" altLang="zh-CN" dirty="0"/>
          </a:p>
        </p:txBody>
      </p:sp>
      <p:sp>
        <p:nvSpPr>
          <p:cNvPr id="8" name="内容占位符 2"/>
          <p:cNvSpPr txBox="1">
            <a:spLocks/>
          </p:cNvSpPr>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lvl="0" indent="-342900" eaLnBrk="0" hangingPunct="0">
              <a:spcBef>
                <a:spcPct val="20000"/>
              </a:spcBef>
              <a:buFont typeface="Arial" pitchFamily="34" charset="0"/>
              <a:buChar char="•"/>
            </a:pPr>
            <a:endParaRPr lang="en-US" altLang="zh-CN" sz="2400" dirty="0">
              <a:solidFill>
                <a:schemeClr val="bg2">
                  <a:lumMod val="25000"/>
                </a:schemeClr>
              </a:solidFill>
              <a:latin typeface="Arial" pitchFamily="34" charset="0"/>
              <a:ea typeface="+mn-ea"/>
              <a:cs typeface="Arial" pitchFamily="34" charset="0"/>
            </a:endParaRPr>
          </a:p>
          <a:p>
            <a:pPr marL="342900" lvl="0" indent="-342900" eaLnBrk="0" hangingPunct="0">
              <a:spcBef>
                <a:spcPct val="20000"/>
              </a:spcBef>
              <a:buFont typeface="Arial" pitchFamily="34" charset="0"/>
              <a:buChar char="•"/>
            </a:pPr>
            <a:endParaRPr kumimoji="0" lang="en-US" altLang="zh-CN" sz="2400" b="0" i="0" u="none" strike="noStrike" kern="1200" cap="none" spc="0" normalizeH="0" baseline="0" noProof="0" dirty="0">
              <a:ln>
                <a:noFill/>
              </a:ln>
              <a:solidFill>
                <a:schemeClr val="bg2">
                  <a:lumMod val="25000"/>
                </a:schemeClr>
              </a:solidFill>
              <a:effectLst/>
              <a:uLnTx/>
              <a:uFillTx/>
              <a:latin typeface="Arial" pitchFamily="34" charset="0"/>
              <a:ea typeface="+mn-ea"/>
              <a:cs typeface="Arial" pitchFamily="34" charset="0"/>
            </a:endParaRPr>
          </a:p>
        </p:txBody>
      </p:sp>
      <p:pic>
        <p:nvPicPr>
          <p:cNvPr id="10242" name="Picture 2"/>
          <p:cNvPicPr>
            <a:picLocks noChangeAspect="1" noChangeArrowheads="1"/>
          </p:cNvPicPr>
          <p:nvPr/>
        </p:nvPicPr>
        <p:blipFill>
          <a:blip r:embed="rId3" cstate="print"/>
          <a:srcRect/>
          <a:stretch>
            <a:fillRect/>
          </a:stretch>
        </p:blipFill>
        <p:spPr bwMode="auto">
          <a:xfrm>
            <a:off x="1310677" y="1651598"/>
            <a:ext cx="6398665" cy="4600693"/>
          </a:xfrm>
          <a:prstGeom prst="rect">
            <a:avLst/>
          </a:prstGeom>
          <a:noFill/>
          <a:ln w="9525">
            <a:noFill/>
            <a:miter lim="800000"/>
            <a:headEnd/>
            <a:tailEnd/>
          </a:ln>
        </p:spPr>
      </p:pic>
    </p:spTree>
    <p:extLst>
      <p:ext uri="{BB962C8B-B14F-4D97-AF65-F5344CB8AC3E}">
        <p14:creationId xmlns:p14="http://schemas.microsoft.com/office/powerpoint/2010/main" val="42005408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2"/>
          <p:cNvSpPr txBox="1">
            <a:spLocks/>
          </p:cNvSpPr>
          <p:nvPr/>
        </p:nvSpPr>
        <p:spPr bwMode="auto">
          <a:xfrm>
            <a:off x="609600" y="17526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0" fontAlgn="base" latinLnBrk="0" hangingPunct="0">
              <a:lnSpc>
                <a:spcPct val="100000"/>
              </a:lnSpc>
              <a:spcBef>
                <a:spcPct val="20000"/>
              </a:spcBef>
              <a:spcAft>
                <a:spcPct val="0"/>
              </a:spcAft>
              <a:buClrTx/>
              <a:buSzTx/>
              <a:buFont typeface="Arial" pitchFamily="34" charset="0"/>
              <a:buChar char="•"/>
              <a:tabLst/>
              <a:defRPr/>
            </a:pPr>
            <a:endParaRPr kumimoji="0" lang="en-US" altLang="zh-CN" sz="2800" b="0" i="0" u="none" strike="noStrike" kern="1200" cap="none" spc="0" normalizeH="0" baseline="0" noProof="0" dirty="0">
              <a:ln>
                <a:noFill/>
              </a:ln>
              <a:solidFill>
                <a:schemeClr val="bg2">
                  <a:lumMod val="25000"/>
                </a:schemeClr>
              </a:solidFill>
              <a:effectLst/>
              <a:uLnTx/>
              <a:uFillTx/>
              <a:latin typeface="Times New Roman" pitchFamily="18" charset="0"/>
              <a:ea typeface="+mn-ea"/>
              <a:cs typeface="Times New Roman" pitchFamily="18" charset="0"/>
            </a:endParaRPr>
          </a:p>
        </p:txBody>
      </p:sp>
      <p:sp>
        <p:nvSpPr>
          <p:cNvPr id="2" name="标题 1"/>
          <p:cNvSpPr>
            <a:spLocks noGrp="1"/>
          </p:cNvSpPr>
          <p:nvPr>
            <p:ph type="title"/>
          </p:nvPr>
        </p:nvSpPr>
        <p:spPr/>
        <p:txBody>
          <a:bodyPr/>
          <a:lstStyle/>
          <a:p>
            <a:r>
              <a:rPr lang="en-US" altLang="zh-CN" dirty="0"/>
              <a:t>Boundary Segments</a:t>
            </a:r>
            <a:endParaRPr lang="zh-CN" altLang="en-US" dirty="0"/>
          </a:p>
        </p:txBody>
      </p:sp>
      <p:sp>
        <p:nvSpPr>
          <p:cNvPr id="4" name="灯片编号占位符 3"/>
          <p:cNvSpPr>
            <a:spLocks noGrp="1"/>
          </p:cNvSpPr>
          <p:nvPr>
            <p:ph type="sldNum" sz="quarter" idx="12"/>
          </p:nvPr>
        </p:nvSpPr>
        <p:spPr/>
        <p:txBody>
          <a:bodyPr/>
          <a:lstStyle/>
          <a:p>
            <a:pPr>
              <a:defRPr/>
            </a:pPr>
            <a:fld id="{0496CDA1-B2C2-440A-BCF6-820C15D1F7D4}" type="slidenum">
              <a:rPr lang="en-US" altLang="zh-CN" smtClean="0"/>
              <a:pPr>
                <a:defRPr/>
              </a:pPr>
              <a:t>26</a:t>
            </a:fld>
            <a:endParaRPr lang="en-US" altLang="zh-CN" dirty="0"/>
          </a:p>
        </p:txBody>
      </p:sp>
      <p:sp>
        <p:nvSpPr>
          <p:cNvPr id="8" name="内容占位符 2"/>
          <p:cNvSpPr txBox="1">
            <a:spLocks/>
          </p:cNvSpPr>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lvl="0" indent="-342900" eaLnBrk="0" hangingPunct="0">
              <a:spcBef>
                <a:spcPct val="20000"/>
              </a:spcBef>
              <a:buFont typeface="Arial" pitchFamily="34" charset="0"/>
              <a:buChar char="•"/>
            </a:pPr>
            <a:r>
              <a:rPr lang="en-US" altLang="zh-CN" sz="2400" dirty="0">
                <a:solidFill>
                  <a:schemeClr val="bg2">
                    <a:lumMod val="25000"/>
                  </a:schemeClr>
                </a:solidFill>
                <a:latin typeface="Arial" pitchFamily="34" charset="0"/>
                <a:ea typeface="+mn-ea"/>
                <a:cs typeface="Arial" pitchFamily="34" charset="0"/>
              </a:rPr>
              <a:t>Decomposing a boundary into segments can reduce the boundary’s complexity and simplify the description process.</a:t>
            </a:r>
          </a:p>
          <a:p>
            <a:pPr marL="342900" lvl="0" indent="-342900" eaLnBrk="0" hangingPunct="0">
              <a:spcBef>
                <a:spcPct val="20000"/>
              </a:spcBef>
              <a:buFont typeface="Arial" pitchFamily="34" charset="0"/>
              <a:buChar char="•"/>
            </a:pPr>
            <a:r>
              <a:rPr lang="en-US" altLang="zh-CN" sz="2400" dirty="0">
                <a:solidFill>
                  <a:schemeClr val="bg2">
                    <a:lumMod val="25000"/>
                  </a:schemeClr>
                </a:solidFill>
                <a:latin typeface="Arial" pitchFamily="34" charset="0"/>
                <a:ea typeface="+mn-ea"/>
                <a:cs typeface="Arial" pitchFamily="34" charset="0"/>
              </a:rPr>
              <a:t>The </a:t>
            </a:r>
            <a:r>
              <a:rPr lang="en-US" altLang="zh-CN" sz="2400" dirty="0">
                <a:solidFill>
                  <a:srgbClr val="FF0000"/>
                </a:solidFill>
                <a:latin typeface="Arial" pitchFamily="34" charset="0"/>
                <a:ea typeface="+mn-ea"/>
                <a:cs typeface="Arial" pitchFamily="34" charset="0"/>
              </a:rPr>
              <a:t>convex hull </a:t>
            </a:r>
            <a:r>
              <a:rPr lang="en-US" altLang="zh-CN" sz="2400" dirty="0">
                <a:solidFill>
                  <a:schemeClr val="bg2">
                    <a:lumMod val="25000"/>
                  </a:schemeClr>
                </a:solidFill>
                <a:latin typeface="Arial" pitchFamily="34" charset="0"/>
                <a:ea typeface="+mn-ea"/>
                <a:cs typeface="Arial" pitchFamily="34" charset="0"/>
              </a:rPr>
              <a:t>H of an arbitrary set S is the smallest convex set containing S.</a:t>
            </a:r>
          </a:p>
          <a:p>
            <a:pPr marL="342900" lvl="0" indent="-342900" eaLnBrk="0" hangingPunct="0">
              <a:spcBef>
                <a:spcPct val="20000"/>
              </a:spcBef>
              <a:buFont typeface="Arial" pitchFamily="34" charset="0"/>
              <a:buChar char="•"/>
            </a:pPr>
            <a:r>
              <a:rPr lang="en-US" altLang="zh-CN" sz="2400" dirty="0">
                <a:solidFill>
                  <a:schemeClr val="bg2">
                    <a:lumMod val="25000"/>
                  </a:schemeClr>
                </a:solidFill>
                <a:latin typeface="Arial" pitchFamily="34" charset="0"/>
                <a:cs typeface="Arial" pitchFamily="34" charset="0"/>
              </a:rPr>
              <a:t>The set difference H – S is called the </a:t>
            </a:r>
            <a:r>
              <a:rPr lang="en-US" altLang="zh-CN" sz="2400" dirty="0">
                <a:solidFill>
                  <a:srgbClr val="FF0000"/>
                </a:solidFill>
                <a:latin typeface="Arial" pitchFamily="34" charset="0"/>
                <a:cs typeface="Arial" pitchFamily="34" charset="0"/>
              </a:rPr>
              <a:t>convex deficiency</a:t>
            </a:r>
            <a:r>
              <a:rPr lang="en-US" altLang="zh-CN" sz="2400" dirty="0">
                <a:solidFill>
                  <a:schemeClr val="bg2">
                    <a:lumMod val="25000"/>
                  </a:schemeClr>
                </a:solidFill>
                <a:latin typeface="Arial" pitchFamily="34" charset="0"/>
                <a:cs typeface="Arial" pitchFamily="34" charset="0"/>
              </a:rPr>
              <a:t> of the set.</a:t>
            </a:r>
          </a:p>
          <a:p>
            <a:pPr marL="342900" lvl="0" indent="-342900" eaLnBrk="0" hangingPunct="0">
              <a:spcBef>
                <a:spcPct val="20000"/>
              </a:spcBef>
              <a:buFont typeface="Arial" pitchFamily="34" charset="0"/>
              <a:buChar char="•"/>
            </a:pPr>
            <a:r>
              <a:rPr lang="en-US" altLang="zh-CN" sz="2400" dirty="0">
                <a:solidFill>
                  <a:schemeClr val="bg2">
                    <a:lumMod val="25000"/>
                  </a:schemeClr>
                </a:solidFill>
                <a:latin typeface="Arial" pitchFamily="34" charset="0"/>
                <a:cs typeface="Arial" pitchFamily="34" charset="0"/>
              </a:rPr>
              <a:t>The region boundary can be partitioned by following the contour of S and marking the points at which a transition is made into and out of a component of the convex deficiency.</a:t>
            </a:r>
            <a:endParaRPr lang="en-US" altLang="zh-CN" sz="2200" dirty="0">
              <a:solidFill>
                <a:schemeClr val="bg2">
                  <a:lumMod val="25000"/>
                </a:schemeClr>
              </a:solidFill>
              <a:latin typeface="Arial" pitchFamily="34" charset="0"/>
              <a:cs typeface="Arial" pitchFamily="34" charset="0"/>
            </a:endParaRPr>
          </a:p>
          <a:p>
            <a:pPr marL="342900" lvl="0" indent="-342900" eaLnBrk="0" hangingPunct="0">
              <a:spcBef>
                <a:spcPct val="20000"/>
              </a:spcBef>
              <a:buFont typeface="Arial" pitchFamily="34" charset="0"/>
              <a:buChar char="•"/>
            </a:pPr>
            <a:endParaRPr lang="en-US" altLang="zh-CN" sz="2400" dirty="0">
              <a:solidFill>
                <a:schemeClr val="bg2">
                  <a:lumMod val="25000"/>
                </a:schemeClr>
              </a:solidFill>
              <a:latin typeface="Arial" pitchFamily="34" charset="0"/>
              <a:ea typeface="+mn-ea"/>
              <a:cs typeface="Arial" pitchFamily="34" charset="0"/>
            </a:endParaRPr>
          </a:p>
          <a:p>
            <a:pPr marL="342900" lvl="0" indent="-342900" eaLnBrk="0" hangingPunct="0">
              <a:spcBef>
                <a:spcPct val="20000"/>
              </a:spcBef>
              <a:buFont typeface="Arial" pitchFamily="34" charset="0"/>
              <a:buChar char="•"/>
            </a:pPr>
            <a:endParaRPr kumimoji="0" lang="en-US" altLang="zh-CN" sz="2400" b="0" i="0" u="none" strike="noStrike" kern="1200" cap="none" spc="0" normalizeH="0" baseline="0" noProof="0" dirty="0">
              <a:ln>
                <a:noFill/>
              </a:ln>
              <a:solidFill>
                <a:schemeClr val="bg2">
                  <a:lumMod val="25000"/>
                </a:schemeClr>
              </a:solidFill>
              <a:effectLst/>
              <a:uLnTx/>
              <a:uFillTx/>
              <a:latin typeface="Arial" pitchFamily="34" charset="0"/>
              <a:ea typeface="+mn-ea"/>
              <a:cs typeface="Arial" pitchFamily="34" charset="0"/>
            </a:endParaRPr>
          </a:p>
        </p:txBody>
      </p:sp>
    </p:spTree>
    <p:extLst>
      <p:ext uri="{BB962C8B-B14F-4D97-AF65-F5344CB8AC3E}">
        <p14:creationId xmlns:p14="http://schemas.microsoft.com/office/powerpoint/2010/main" val="9753264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Boundary Segments</a:t>
            </a:r>
            <a:endParaRPr lang="zh-CN" altLang="en-US" dirty="0"/>
          </a:p>
        </p:txBody>
      </p:sp>
      <p:sp>
        <p:nvSpPr>
          <p:cNvPr id="3" name="内容占位符 2"/>
          <p:cNvSpPr>
            <a:spLocks noGrp="1"/>
          </p:cNvSpPr>
          <p:nvPr>
            <p:ph idx="1"/>
          </p:nvPr>
        </p:nvSpPr>
        <p:spPr/>
        <p:txBody>
          <a:bodyPr/>
          <a:lstStyle/>
          <a:p>
            <a:endParaRPr lang="en-US" altLang="zh-CN" sz="2800" dirty="0"/>
          </a:p>
        </p:txBody>
      </p:sp>
      <p:sp>
        <p:nvSpPr>
          <p:cNvPr id="4" name="灯片编号占位符 3"/>
          <p:cNvSpPr>
            <a:spLocks noGrp="1"/>
          </p:cNvSpPr>
          <p:nvPr>
            <p:ph type="sldNum" sz="quarter" idx="12"/>
          </p:nvPr>
        </p:nvSpPr>
        <p:spPr/>
        <p:txBody>
          <a:bodyPr/>
          <a:lstStyle/>
          <a:p>
            <a:pPr>
              <a:defRPr/>
            </a:pPr>
            <a:fld id="{0496CDA1-B2C2-440A-BCF6-820C15D1F7D4}" type="slidenum">
              <a:rPr lang="en-US" altLang="zh-CN" smtClean="0"/>
              <a:pPr>
                <a:defRPr/>
              </a:pPr>
              <a:t>27</a:t>
            </a:fld>
            <a:endParaRPr lang="en-US" altLang="zh-CN" dirty="0"/>
          </a:p>
        </p:txBody>
      </p:sp>
      <p:pic>
        <p:nvPicPr>
          <p:cNvPr id="11266" name="Picture 2"/>
          <p:cNvPicPr>
            <a:picLocks noChangeAspect="1" noChangeArrowheads="1"/>
          </p:cNvPicPr>
          <p:nvPr/>
        </p:nvPicPr>
        <p:blipFill>
          <a:blip r:embed="rId3" cstate="print"/>
          <a:srcRect/>
          <a:stretch>
            <a:fillRect/>
          </a:stretch>
        </p:blipFill>
        <p:spPr bwMode="auto">
          <a:xfrm>
            <a:off x="927544" y="1615965"/>
            <a:ext cx="7479723" cy="4494431"/>
          </a:xfrm>
          <a:prstGeom prst="rect">
            <a:avLst/>
          </a:prstGeom>
          <a:noFill/>
          <a:ln w="9525">
            <a:noFill/>
            <a:miter lim="800000"/>
            <a:headEnd/>
            <a:tailEnd/>
          </a:ln>
        </p:spPr>
      </p:pic>
    </p:spTree>
    <p:extLst>
      <p:ext uri="{BB962C8B-B14F-4D97-AF65-F5344CB8AC3E}">
        <p14:creationId xmlns:p14="http://schemas.microsoft.com/office/powerpoint/2010/main" val="256362453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2"/>
          <p:cNvSpPr txBox="1">
            <a:spLocks/>
          </p:cNvSpPr>
          <p:nvPr/>
        </p:nvSpPr>
        <p:spPr bwMode="auto">
          <a:xfrm>
            <a:off x="609600" y="17526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0" fontAlgn="base" latinLnBrk="0" hangingPunct="0">
              <a:lnSpc>
                <a:spcPct val="100000"/>
              </a:lnSpc>
              <a:spcBef>
                <a:spcPct val="20000"/>
              </a:spcBef>
              <a:spcAft>
                <a:spcPct val="0"/>
              </a:spcAft>
              <a:buClrTx/>
              <a:buSzTx/>
              <a:buFont typeface="Arial" pitchFamily="34" charset="0"/>
              <a:buChar char="•"/>
              <a:tabLst/>
              <a:defRPr/>
            </a:pPr>
            <a:endParaRPr kumimoji="0" lang="en-US" altLang="zh-CN" sz="2800" b="0" i="0" u="none" strike="noStrike" kern="1200" cap="none" spc="0" normalizeH="0" baseline="0" noProof="0" dirty="0">
              <a:ln>
                <a:noFill/>
              </a:ln>
              <a:solidFill>
                <a:schemeClr val="bg2">
                  <a:lumMod val="25000"/>
                </a:schemeClr>
              </a:solidFill>
              <a:effectLst/>
              <a:uLnTx/>
              <a:uFillTx/>
              <a:latin typeface="Times New Roman" pitchFamily="18" charset="0"/>
              <a:ea typeface="+mn-ea"/>
              <a:cs typeface="Times New Roman" pitchFamily="18" charset="0"/>
            </a:endParaRPr>
          </a:p>
        </p:txBody>
      </p:sp>
      <p:sp>
        <p:nvSpPr>
          <p:cNvPr id="2" name="标题 1"/>
          <p:cNvSpPr>
            <a:spLocks noGrp="1"/>
          </p:cNvSpPr>
          <p:nvPr>
            <p:ph type="title"/>
          </p:nvPr>
        </p:nvSpPr>
        <p:spPr/>
        <p:txBody>
          <a:bodyPr/>
          <a:lstStyle/>
          <a:p>
            <a:r>
              <a:rPr lang="en-US" altLang="zh-CN" dirty="0"/>
              <a:t>Skeletons</a:t>
            </a:r>
            <a:endParaRPr lang="zh-CN" altLang="en-US" dirty="0"/>
          </a:p>
        </p:txBody>
      </p:sp>
      <p:sp>
        <p:nvSpPr>
          <p:cNvPr id="4" name="灯片编号占位符 3"/>
          <p:cNvSpPr>
            <a:spLocks noGrp="1"/>
          </p:cNvSpPr>
          <p:nvPr>
            <p:ph type="sldNum" sz="quarter" idx="12"/>
          </p:nvPr>
        </p:nvSpPr>
        <p:spPr/>
        <p:txBody>
          <a:bodyPr/>
          <a:lstStyle/>
          <a:p>
            <a:pPr>
              <a:defRPr/>
            </a:pPr>
            <a:fld id="{0496CDA1-B2C2-440A-BCF6-820C15D1F7D4}" type="slidenum">
              <a:rPr lang="en-US" altLang="zh-CN" smtClean="0"/>
              <a:pPr>
                <a:defRPr/>
              </a:pPr>
              <a:t>28</a:t>
            </a:fld>
            <a:endParaRPr lang="en-US" altLang="zh-CN" dirty="0"/>
          </a:p>
        </p:txBody>
      </p:sp>
      <p:sp>
        <p:nvSpPr>
          <p:cNvPr id="8" name="内容占位符 2"/>
          <p:cNvSpPr txBox="1">
            <a:spLocks/>
          </p:cNvSpPr>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lvl="0" indent="-342900" eaLnBrk="0" hangingPunct="0">
              <a:spcBef>
                <a:spcPct val="20000"/>
              </a:spcBef>
              <a:buFont typeface="Arial" pitchFamily="34" charset="0"/>
              <a:buChar char="•"/>
            </a:pPr>
            <a:r>
              <a:rPr lang="en-US" altLang="zh-CN" sz="2400" dirty="0">
                <a:solidFill>
                  <a:schemeClr val="bg2">
                    <a:lumMod val="25000"/>
                  </a:schemeClr>
                </a:solidFill>
                <a:latin typeface="Arial" pitchFamily="34" charset="0"/>
                <a:ea typeface="+mn-ea"/>
                <a:cs typeface="Arial" pitchFamily="34" charset="0"/>
              </a:rPr>
              <a:t>An important approach to representing the structural shape of a plane region is to reduce it to a graph.</a:t>
            </a:r>
          </a:p>
          <a:p>
            <a:pPr marL="342900" lvl="0" indent="-342900" eaLnBrk="0" hangingPunct="0">
              <a:spcBef>
                <a:spcPct val="20000"/>
              </a:spcBef>
              <a:buFont typeface="Arial" pitchFamily="34" charset="0"/>
              <a:buChar char="•"/>
            </a:pPr>
            <a:r>
              <a:rPr lang="en-US" altLang="zh-CN" sz="2400" dirty="0">
                <a:solidFill>
                  <a:schemeClr val="bg2">
                    <a:lumMod val="25000"/>
                  </a:schemeClr>
                </a:solidFill>
                <a:latin typeface="Arial" pitchFamily="34" charset="0"/>
                <a:ea typeface="+mn-ea"/>
                <a:cs typeface="Arial" pitchFamily="34" charset="0"/>
              </a:rPr>
              <a:t>This reduction may be accomplished by obtaining the </a:t>
            </a:r>
            <a:r>
              <a:rPr lang="en-US" altLang="zh-CN" sz="2400" dirty="0">
                <a:solidFill>
                  <a:srgbClr val="FF0000"/>
                </a:solidFill>
                <a:latin typeface="Arial" pitchFamily="34" charset="0"/>
                <a:ea typeface="+mn-ea"/>
                <a:cs typeface="Arial" pitchFamily="34" charset="0"/>
              </a:rPr>
              <a:t>skeleton</a:t>
            </a:r>
            <a:r>
              <a:rPr lang="en-US" altLang="zh-CN" sz="2400" dirty="0">
                <a:solidFill>
                  <a:schemeClr val="bg2">
                    <a:lumMod val="25000"/>
                  </a:schemeClr>
                </a:solidFill>
                <a:latin typeface="Arial" pitchFamily="34" charset="0"/>
                <a:ea typeface="+mn-ea"/>
                <a:cs typeface="Arial" pitchFamily="34" charset="0"/>
              </a:rPr>
              <a:t> of the region.</a:t>
            </a:r>
          </a:p>
          <a:p>
            <a:pPr marL="342900" lvl="0" indent="-342900" eaLnBrk="0" hangingPunct="0">
              <a:spcBef>
                <a:spcPct val="20000"/>
              </a:spcBef>
              <a:buFont typeface="Arial" pitchFamily="34" charset="0"/>
              <a:buChar char="•"/>
            </a:pPr>
            <a:r>
              <a:rPr lang="en-US" altLang="zh-CN" sz="2400" dirty="0">
                <a:solidFill>
                  <a:schemeClr val="bg2">
                    <a:lumMod val="25000"/>
                  </a:schemeClr>
                </a:solidFill>
                <a:latin typeface="Arial" pitchFamily="34" charset="0"/>
                <a:cs typeface="Arial" pitchFamily="34" charset="0"/>
              </a:rPr>
              <a:t>The </a:t>
            </a:r>
            <a:r>
              <a:rPr lang="en-US" altLang="zh-CN" sz="2400" dirty="0">
                <a:solidFill>
                  <a:srgbClr val="FF0000"/>
                </a:solidFill>
                <a:latin typeface="Arial" pitchFamily="34" charset="0"/>
                <a:cs typeface="Arial" pitchFamily="34" charset="0"/>
              </a:rPr>
              <a:t>medial axis transformation </a:t>
            </a:r>
            <a:r>
              <a:rPr lang="en-US" altLang="zh-CN" sz="2400" dirty="0">
                <a:solidFill>
                  <a:schemeClr val="bg2">
                    <a:lumMod val="25000"/>
                  </a:schemeClr>
                </a:solidFill>
                <a:latin typeface="Arial" pitchFamily="34" charset="0"/>
                <a:cs typeface="Arial" pitchFamily="34" charset="0"/>
              </a:rPr>
              <a:t>(MAT) can be used to compute the skeleton.</a:t>
            </a:r>
          </a:p>
          <a:p>
            <a:pPr marL="342900" lvl="0" indent="-342900" eaLnBrk="0" hangingPunct="0">
              <a:spcBef>
                <a:spcPct val="20000"/>
              </a:spcBef>
              <a:buFont typeface="Arial" pitchFamily="34" charset="0"/>
              <a:buChar char="•"/>
            </a:pPr>
            <a:r>
              <a:rPr lang="en-US" altLang="zh-CN" sz="2400" dirty="0">
                <a:solidFill>
                  <a:schemeClr val="bg2">
                    <a:lumMod val="25000"/>
                  </a:schemeClr>
                </a:solidFill>
                <a:latin typeface="Arial" pitchFamily="34" charset="0"/>
                <a:cs typeface="Arial" pitchFamily="34" charset="0"/>
              </a:rPr>
              <a:t>The MAT of a region R with border B is as follows:</a:t>
            </a:r>
          </a:p>
          <a:p>
            <a:pPr marL="800100" lvl="1" indent="-342900" eaLnBrk="0" hangingPunct="0">
              <a:spcBef>
                <a:spcPct val="20000"/>
              </a:spcBef>
              <a:buFont typeface="Arial" pitchFamily="34" charset="0"/>
              <a:buChar char="•"/>
            </a:pPr>
            <a:r>
              <a:rPr lang="en-US" altLang="zh-CN" sz="2200" dirty="0">
                <a:solidFill>
                  <a:schemeClr val="bg2">
                    <a:lumMod val="25000"/>
                  </a:schemeClr>
                </a:solidFill>
                <a:latin typeface="Arial" pitchFamily="34" charset="0"/>
                <a:cs typeface="Arial" pitchFamily="34" charset="0"/>
              </a:rPr>
              <a:t>For each point p in R, we find its closest neighbor in B.</a:t>
            </a:r>
          </a:p>
          <a:p>
            <a:pPr marL="800100" lvl="1" indent="-342900" eaLnBrk="0" hangingPunct="0">
              <a:spcBef>
                <a:spcPct val="20000"/>
              </a:spcBef>
              <a:buFont typeface="Arial" pitchFamily="34" charset="0"/>
              <a:buChar char="•"/>
            </a:pPr>
            <a:r>
              <a:rPr lang="en-US" altLang="zh-CN" sz="2200" dirty="0">
                <a:solidFill>
                  <a:schemeClr val="bg2">
                    <a:lumMod val="25000"/>
                  </a:schemeClr>
                </a:solidFill>
                <a:latin typeface="Arial" pitchFamily="34" charset="0"/>
                <a:cs typeface="Arial" pitchFamily="34" charset="0"/>
              </a:rPr>
              <a:t>If p has more than one such neighbor, it is said to belong to the medial axis of R.</a:t>
            </a:r>
          </a:p>
          <a:p>
            <a:pPr marL="342900" lvl="0" indent="-342900" eaLnBrk="0" hangingPunct="0">
              <a:spcBef>
                <a:spcPct val="20000"/>
              </a:spcBef>
              <a:buFont typeface="Arial" pitchFamily="34" charset="0"/>
              <a:buChar char="•"/>
            </a:pPr>
            <a:endParaRPr lang="en-US" altLang="zh-CN" sz="2200" dirty="0">
              <a:solidFill>
                <a:schemeClr val="bg2">
                  <a:lumMod val="25000"/>
                </a:schemeClr>
              </a:solidFill>
              <a:latin typeface="Arial" pitchFamily="34" charset="0"/>
              <a:cs typeface="Arial" pitchFamily="34" charset="0"/>
            </a:endParaRPr>
          </a:p>
          <a:p>
            <a:pPr marL="342900" lvl="0" indent="-342900" eaLnBrk="0" hangingPunct="0">
              <a:spcBef>
                <a:spcPct val="20000"/>
              </a:spcBef>
              <a:buFont typeface="Arial" pitchFamily="34" charset="0"/>
              <a:buChar char="•"/>
            </a:pPr>
            <a:endParaRPr lang="en-US" altLang="zh-CN" sz="2400" dirty="0">
              <a:solidFill>
                <a:schemeClr val="bg2">
                  <a:lumMod val="25000"/>
                </a:schemeClr>
              </a:solidFill>
              <a:latin typeface="Arial" pitchFamily="34" charset="0"/>
              <a:ea typeface="+mn-ea"/>
              <a:cs typeface="Arial" pitchFamily="34" charset="0"/>
            </a:endParaRPr>
          </a:p>
          <a:p>
            <a:pPr marL="342900" lvl="0" indent="-342900" eaLnBrk="0" hangingPunct="0">
              <a:spcBef>
                <a:spcPct val="20000"/>
              </a:spcBef>
              <a:buFont typeface="Arial" pitchFamily="34" charset="0"/>
              <a:buChar char="•"/>
            </a:pPr>
            <a:endParaRPr kumimoji="0" lang="en-US" altLang="zh-CN" sz="2400" b="0" i="0" u="none" strike="noStrike" kern="1200" cap="none" spc="0" normalizeH="0" baseline="0" noProof="0" dirty="0">
              <a:ln>
                <a:noFill/>
              </a:ln>
              <a:solidFill>
                <a:schemeClr val="bg2">
                  <a:lumMod val="25000"/>
                </a:schemeClr>
              </a:solidFill>
              <a:effectLst/>
              <a:uLnTx/>
              <a:uFillTx/>
              <a:latin typeface="Arial" pitchFamily="34" charset="0"/>
              <a:ea typeface="+mn-ea"/>
              <a:cs typeface="Arial" pitchFamily="34" charset="0"/>
            </a:endParaRPr>
          </a:p>
        </p:txBody>
      </p:sp>
    </p:spTree>
    <p:extLst>
      <p:ext uri="{BB962C8B-B14F-4D97-AF65-F5344CB8AC3E}">
        <p14:creationId xmlns:p14="http://schemas.microsoft.com/office/powerpoint/2010/main" val="10149260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2"/>
          <p:cNvSpPr txBox="1">
            <a:spLocks/>
          </p:cNvSpPr>
          <p:nvPr/>
        </p:nvSpPr>
        <p:spPr bwMode="auto">
          <a:xfrm>
            <a:off x="609600" y="17526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0" fontAlgn="base" latinLnBrk="0" hangingPunct="0">
              <a:lnSpc>
                <a:spcPct val="100000"/>
              </a:lnSpc>
              <a:spcBef>
                <a:spcPct val="20000"/>
              </a:spcBef>
              <a:spcAft>
                <a:spcPct val="0"/>
              </a:spcAft>
              <a:buClrTx/>
              <a:buSzTx/>
              <a:buFont typeface="Arial" pitchFamily="34" charset="0"/>
              <a:buChar char="•"/>
              <a:tabLst/>
              <a:defRPr/>
            </a:pPr>
            <a:endParaRPr kumimoji="0" lang="en-US" altLang="zh-CN" sz="2800" b="0" i="0" u="none" strike="noStrike" kern="1200" cap="none" spc="0" normalizeH="0" baseline="0" noProof="0" dirty="0">
              <a:ln>
                <a:noFill/>
              </a:ln>
              <a:solidFill>
                <a:schemeClr val="bg2">
                  <a:lumMod val="25000"/>
                </a:schemeClr>
              </a:solidFill>
              <a:effectLst/>
              <a:uLnTx/>
              <a:uFillTx/>
              <a:latin typeface="Times New Roman" pitchFamily="18" charset="0"/>
              <a:ea typeface="+mn-ea"/>
              <a:cs typeface="Times New Roman" pitchFamily="18" charset="0"/>
            </a:endParaRPr>
          </a:p>
        </p:txBody>
      </p:sp>
      <p:sp>
        <p:nvSpPr>
          <p:cNvPr id="2" name="标题 1"/>
          <p:cNvSpPr>
            <a:spLocks noGrp="1"/>
          </p:cNvSpPr>
          <p:nvPr>
            <p:ph type="title"/>
          </p:nvPr>
        </p:nvSpPr>
        <p:spPr/>
        <p:txBody>
          <a:bodyPr/>
          <a:lstStyle/>
          <a:p>
            <a:r>
              <a:rPr lang="en-US" altLang="zh-CN" dirty="0"/>
              <a:t>Skeletons</a:t>
            </a:r>
            <a:endParaRPr lang="zh-CN" altLang="en-US" dirty="0"/>
          </a:p>
        </p:txBody>
      </p:sp>
      <p:sp>
        <p:nvSpPr>
          <p:cNvPr id="4" name="灯片编号占位符 3"/>
          <p:cNvSpPr>
            <a:spLocks noGrp="1"/>
          </p:cNvSpPr>
          <p:nvPr>
            <p:ph type="sldNum" sz="quarter" idx="12"/>
          </p:nvPr>
        </p:nvSpPr>
        <p:spPr/>
        <p:txBody>
          <a:bodyPr/>
          <a:lstStyle/>
          <a:p>
            <a:pPr>
              <a:defRPr/>
            </a:pPr>
            <a:fld id="{0496CDA1-B2C2-440A-BCF6-820C15D1F7D4}" type="slidenum">
              <a:rPr lang="en-US" altLang="zh-CN" smtClean="0"/>
              <a:pPr>
                <a:defRPr/>
              </a:pPr>
              <a:t>29</a:t>
            </a:fld>
            <a:endParaRPr lang="en-US" altLang="zh-CN" dirty="0"/>
          </a:p>
        </p:txBody>
      </p:sp>
      <p:sp>
        <p:nvSpPr>
          <p:cNvPr id="8" name="内容占位符 2"/>
          <p:cNvSpPr txBox="1">
            <a:spLocks/>
          </p:cNvSpPr>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lvl="0" indent="-342900" eaLnBrk="0" hangingPunct="0">
              <a:spcBef>
                <a:spcPct val="20000"/>
              </a:spcBef>
              <a:buFont typeface="Arial" pitchFamily="34" charset="0"/>
              <a:buChar char="•"/>
            </a:pPr>
            <a:r>
              <a:rPr lang="en-US" altLang="zh-CN" sz="2400" dirty="0">
                <a:solidFill>
                  <a:schemeClr val="bg2">
                    <a:lumMod val="25000"/>
                  </a:schemeClr>
                </a:solidFill>
                <a:latin typeface="Arial" pitchFamily="34" charset="0"/>
                <a:ea typeface="+mn-ea"/>
                <a:cs typeface="Arial" pitchFamily="34" charset="0"/>
              </a:rPr>
              <a:t>The MAT can be computed using thinning algorithms that iteratively delete edge points of a region subject to the constraints that deletion of these points</a:t>
            </a:r>
          </a:p>
          <a:p>
            <a:pPr marL="800100" lvl="1" indent="-342900" eaLnBrk="0" hangingPunct="0">
              <a:spcBef>
                <a:spcPct val="20000"/>
              </a:spcBef>
              <a:buFont typeface="Arial" pitchFamily="34" charset="0"/>
              <a:buChar char="•"/>
            </a:pPr>
            <a:r>
              <a:rPr lang="en-US" altLang="zh-CN" sz="2200" dirty="0">
                <a:solidFill>
                  <a:schemeClr val="bg2">
                    <a:lumMod val="25000"/>
                  </a:schemeClr>
                </a:solidFill>
                <a:latin typeface="Arial" pitchFamily="34" charset="0"/>
                <a:cs typeface="Arial" pitchFamily="34" charset="0"/>
              </a:rPr>
              <a:t>does not remove end points,</a:t>
            </a:r>
          </a:p>
          <a:p>
            <a:pPr marL="800100" lvl="1" indent="-342900" eaLnBrk="0" hangingPunct="0">
              <a:spcBef>
                <a:spcPct val="20000"/>
              </a:spcBef>
              <a:buFont typeface="Arial" pitchFamily="34" charset="0"/>
              <a:buChar char="•"/>
            </a:pPr>
            <a:r>
              <a:rPr lang="en-US" altLang="zh-CN" sz="2200" dirty="0">
                <a:solidFill>
                  <a:schemeClr val="bg2">
                    <a:lumMod val="25000"/>
                  </a:schemeClr>
                </a:solidFill>
                <a:latin typeface="Arial" pitchFamily="34" charset="0"/>
                <a:cs typeface="Arial" pitchFamily="34" charset="0"/>
              </a:rPr>
              <a:t>does not break connectivity, and</a:t>
            </a:r>
          </a:p>
          <a:p>
            <a:pPr marL="800100" lvl="1" indent="-342900" eaLnBrk="0" hangingPunct="0">
              <a:spcBef>
                <a:spcPct val="20000"/>
              </a:spcBef>
              <a:buFont typeface="Arial" pitchFamily="34" charset="0"/>
              <a:buChar char="•"/>
            </a:pPr>
            <a:r>
              <a:rPr lang="en-US" altLang="zh-CN" sz="2200" dirty="0">
                <a:solidFill>
                  <a:schemeClr val="bg2">
                    <a:lumMod val="25000"/>
                  </a:schemeClr>
                </a:solidFill>
                <a:latin typeface="Arial" pitchFamily="34" charset="0"/>
                <a:cs typeface="Arial" pitchFamily="34" charset="0"/>
              </a:rPr>
              <a:t>does not cause excessive erosion of the region.</a:t>
            </a:r>
          </a:p>
          <a:p>
            <a:pPr marL="342900" lvl="0" indent="-342900" eaLnBrk="0" hangingPunct="0">
              <a:spcBef>
                <a:spcPct val="20000"/>
              </a:spcBef>
              <a:buFont typeface="Arial" pitchFamily="34" charset="0"/>
              <a:buChar char="•"/>
            </a:pPr>
            <a:endParaRPr lang="en-US" altLang="zh-CN" sz="2400" dirty="0">
              <a:solidFill>
                <a:schemeClr val="bg2">
                  <a:lumMod val="25000"/>
                </a:schemeClr>
              </a:solidFill>
              <a:latin typeface="Arial" pitchFamily="34" charset="0"/>
              <a:ea typeface="+mn-ea"/>
              <a:cs typeface="Arial" pitchFamily="34" charset="0"/>
            </a:endParaRPr>
          </a:p>
          <a:p>
            <a:pPr marL="342900" lvl="0" indent="-342900" eaLnBrk="0" hangingPunct="0">
              <a:spcBef>
                <a:spcPct val="20000"/>
              </a:spcBef>
              <a:buFont typeface="Arial" pitchFamily="34" charset="0"/>
              <a:buChar char="•"/>
            </a:pPr>
            <a:endParaRPr kumimoji="0" lang="en-US" altLang="zh-CN" sz="2400" b="0" i="0" u="none" strike="noStrike" kern="1200" cap="none" spc="0" normalizeH="0" baseline="0" noProof="0" dirty="0">
              <a:ln>
                <a:noFill/>
              </a:ln>
              <a:solidFill>
                <a:schemeClr val="bg2">
                  <a:lumMod val="25000"/>
                </a:schemeClr>
              </a:solidFill>
              <a:effectLst/>
              <a:uLnTx/>
              <a:uFillTx/>
              <a:latin typeface="Arial" pitchFamily="34" charset="0"/>
              <a:ea typeface="+mn-ea"/>
              <a:cs typeface="Arial" pitchFamily="34" charset="0"/>
            </a:endParaRPr>
          </a:p>
        </p:txBody>
      </p:sp>
      <p:pic>
        <p:nvPicPr>
          <p:cNvPr id="12290" name="Picture 2"/>
          <p:cNvPicPr>
            <a:picLocks noChangeAspect="1" noChangeArrowheads="1"/>
          </p:cNvPicPr>
          <p:nvPr/>
        </p:nvPicPr>
        <p:blipFill>
          <a:blip r:embed="rId3" cstate="print"/>
          <a:srcRect/>
          <a:stretch>
            <a:fillRect/>
          </a:stretch>
        </p:blipFill>
        <p:spPr bwMode="auto">
          <a:xfrm>
            <a:off x="1089959" y="4078288"/>
            <a:ext cx="7153275" cy="2200275"/>
          </a:xfrm>
          <a:prstGeom prst="rect">
            <a:avLst/>
          </a:prstGeom>
          <a:noFill/>
          <a:ln w="9525">
            <a:noFill/>
            <a:miter lim="800000"/>
            <a:headEnd/>
            <a:tailEnd/>
          </a:ln>
        </p:spPr>
      </p:pic>
    </p:spTree>
    <p:extLst>
      <p:ext uri="{BB962C8B-B14F-4D97-AF65-F5344CB8AC3E}">
        <p14:creationId xmlns:p14="http://schemas.microsoft.com/office/powerpoint/2010/main" val="4477859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2"/>
          <p:cNvSpPr txBox="1">
            <a:spLocks/>
          </p:cNvSpPr>
          <p:nvPr/>
        </p:nvSpPr>
        <p:spPr bwMode="auto">
          <a:xfrm>
            <a:off x="609600" y="17526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0" fontAlgn="base" latinLnBrk="0" hangingPunct="0">
              <a:lnSpc>
                <a:spcPct val="100000"/>
              </a:lnSpc>
              <a:spcBef>
                <a:spcPct val="20000"/>
              </a:spcBef>
              <a:spcAft>
                <a:spcPct val="0"/>
              </a:spcAft>
              <a:buClrTx/>
              <a:buSzTx/>
              <a:buFont typeface="Arial" pitchFamily="34" charset="0"/>
              <a:buChar char="•"/>
              <a:tabLst/>
              <a:defRPr/>
            </a:pPr>
            <a:endParaRPr kumimoji="0" lang="en-US" altLang="zh-CN" sz="2800" b="0" i="0" u="none" strike="noStrike" kern="1200" cap="none" spc="0" normalizeH="0" baseline="0" noProof="0" dirty="0">
              <a:ln>
                <a:noFill/>
              </a:ln>
              <a:solidFill>
                <a:schemeClr val="bg2">
                  <a:lumMod val="25000"/>
                </a:schemeClr>
              </a:solidFill>
              <a:effectLst/>
              <a:uLnTx/>
              <a:uFillTx/>
              <a:latin typeface="Times New Roman" pitchFamily="18" charset="0"/>
              <a:ea typeface="+mn-ea"/>
              <a:cs typeface="Times New Roman" pitchFamily="18" charset="0"/>
            </a:endParaRPr>
          </a:p>
        </p:txBody>
      </p:sp>
      <p:sp>
        <p:nvSpPr>
          <p:cNvPr id="2" name="标题 1"/>
          <p:cNvSpPr>
            <a:spLocks noGrp="1"/>
          </p:cNvSpPr>
          <p:nvPr>
            <p:ph type="title"/>
          </p:nvPr>
        </p:nvSpPr>
        <p:spPr/>
        <p:txBody>
          <a:bodyPr/>
          <a:lstStyle/>
          <a:p>
            <a:r>
              <a:rPr lang="en-US" altLang="zh-CN" dirty="0"/>
              <a:t>Region Representations</a:t>
            </a:r>
            <a:endParaRPr lang="zh-CN" altLang="en-US" dirty="0"/>
          </a:p>
        </p:txBody>
      </p:sp>
      <p:sp>
        <p:nvSpPr>
          <p:cNvPr id="4" name="灯片编号占位符 3"/>
          <p:cNvSpPr>
            <a:spLocks noGrp="1"/>
          </p:cNvSpPr>
          <p:nvPr>
            <p:ph type="sldNum" sz="quarter" idx="12"/>
          </p:nvPr>
        </p:nvSpPr>
        <p:spPr/>
        <p:txBody>
          <a:bodyPr/>
          <a:lstStyle/>
          <a:p>
            <a:pPr>
              <a:defRPr/>
            </a:pPr>
            <a:fld id="{0496CDA1-B2C2-440A-BCF6-820C15D1F7D4}" type="slidenum">
              <a:rPr lang="en-US" altLang="zh-CN" smtClean="0"/>
              <a:pPr>
                <a:defRPr/>
              </a:pPr>
              <a:t>3</a:t>
            </a:fld>
            <a:endParaRPr lang="en-US" altLang="zh-CN" dirty="0"/>
          </a:p>
        </p:txBody>
      </p:sp>
      <p:sp>
        <p:nvSpPr>
          <p:cNvPr id="8" name="内容占位符 2"/>
          <p:cNvSpPr txBox="1">
            <a:spLocks/>
          </p:cNvSpPr>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lvl="0" indent="-342900" eaLnBrk="0" hangingPunct="0">
              <a:spcBef>
                <a:spcPct val="20000"/>
              </a:spcBef>
              <a:buFont typeface="Arial" pitchFamily="34" charset="0"/>
              <a:buChar char="•"/>
            </a:pPr>
            <a:r>
              <a:rPr lang="en-US" altLang="zh-CN" sz="2800" dirty="0">
                <a:solidFill>
                  <a:schemeClr val="bg2">
                    <a:lumMod val="25000"/>
                  </a:schemeClr>
                </a:solidFill>
                <a:latin typeface="Arial" pitchFamily="34" charset="0"/>
                <a:ea typeface="+mn-ea"/>
                <a:cs typeface="Arial" pitchFamily="34" charset="0"/>
              </a:rPr>
              <a:t>Representing a region involves two choices:</a:t>
            </a:r>
          </a:p>
          <a:p>
            <a:pPr marL="800100" lvl="1" indent="-342900" eaLnBrk="0" hangingPunct="0">
              <a:spcBef>
                <a:spcPct val="20000"/>
              </a:spcBef>
              <a:buFont typeface="Arial" pitchFamily="34" charset="0"/>
              <a:buChar char="•"/>
            </a:pPr>
            <a:r>
              <a:rPr lang="en-US" altLang="zh-CN" sz="2600" dirty="0">
                <a:solidFill>
                  <a:schemeClr val="bg2">
                    <a:lumMod val="25000"/>
                  </a:schemeClr>
                </a:solidFill>
                <a:latin typeface="Arial" pitchFamily="34" charset="0"/>
                <a:ea typeface="+mn-ea"/>
                <a:cs typeface="Arial" pitchFamily="34" charset="0"/>
              </a:rPr>
              <a:t>External characteristics (boundary).</a:t>
            </a:r>
          </a:p>
          <a:p>
            <a:pPr marL="800100" lvl="1" indent="-342900" eaLnBrk="0" hangingPunct="0">
              <a:spcBef>
                <a:spcPct val="20000"/>
              </a:spcBef>
              <a:buFont typeface="Arial" pitchFamily="34" charset="0"/>
              <a:buChar char="•"/>
            </a:pPr>
            <a:r>
              <a:rPr lang="en-US" altLang="zh-CN" sz="2600" dirty="0">
                <a:solidFill>
                  <a:schemeClr val="bg2">
                    <a:lumMod val="25000"/>
                  </a:schemeClr>
                </a:solidFill>
                <a:latin typeface="Arial" pitchFamily="34" charset="0"/>
                <a:ea typeface="+mn-ea"/>
                <a:cs typeface="Arial" pitchFamily="34" charset="0"/>
              </a:rPr>
              <a:t>Internal characteristics (pixels comprising the region).</a:t>
            </a:r>
          </a:p>
          <a:p>
            <a:pPr marL="342900" lvl="0" indent="-342900" eaLnBrk="0" hangingPunct="0">
              <a:spcBef>
                <a:spcPct val="20000"/>
              </a:spcBef>
              <a:buFont typeface="Arial" pitchFamily="34" charset="0"/>
              <a:buChar char="•"/>
            </a:pPr>
            <a:r>
              <a:rPr lang="en-US" altLang="zh-CN" sz="2800" dirty="0">
                <a:solidFill>
                  <a:schemeClr val="bg2">
                    <a:lumMod val="25000"/>
                  </a:schemeClr>
                </a:solidFill>
                <a:latin typeface="Arial" pitchFamily="34" charset="0"/>
                <a:cs typeface="Arial" pitchFamily="34" charset="0"/>
              </a:rPr>
              <a:t>An </a:t>
            </a:r>
            <a:r>
              <a:rPr lang="en-US" altLang="zh-CN" sz="2800" dirty="0">
                <a:solidFill>
                  <a:srgbClr val="FF0000"/>
                </a:solidFill>
                <a:latin typeface="Arial" pitchFamily="34" charset="0"/>
                <a:cs typeface="Arial" pitchFamily="34" charset="0"/>
              </a:rPr>
              <a:t>external representation </a:t>
            </a:r>
            <a:r>
              <a:rPr lang="en-US" altLang="zh-CN" sz="2800" dirty="0">
                <a:solidFill>
                  <a:schemeClr val="bg2">
                    <a:lumMod val="25000"/>
                  </a:schemeClr>
                </a:solidFill>
                <a:latin typeface="Arial" pitchFamily="34" charset="0"/>
                <a:cs typeface="Arial" pitchFamily="34" charset="0"/>
              </a:rPr>
              <a:t>is chosen when the primary focus is on shape characteristics.</a:t>
            </a:r>
          </a:p>
          <a:p>
            <a:pPr marL="342900" lvl="0" indent="-342900" eaLnBrk="0" hangingPunct="0">
              <a:spcBef>
                <a:spcPct val="20000"/>
              </a:spcBef>
              <a:buFont typeface="Arial" pitchFamily="34" charset="0"/>
              <a:buChar char="•"/>
            </a:pPr>
            <a:r>
              <a:rPr lang="en-US" altLang="zh-CN" sz="2800" dirty="0">
                <a:solidFill>
                  <a:schemeClr val="bg2">
                    <a:lumMod val="25000"/>
                  </a:schemeClr>
                </a:solidFill>
                <a:latin typeface="Arial" pitchFamily="34" charset="0"/>
                <a:cs typeface="Arial" pitchFamily="34" charset="0"/>
              </a:rPr>
              <a:t>An </a:t>
            </a:r>
            <a:r>
              <a:rPr lang="en-US" altLang="zh-CN" sz="2800" dirty="0">
                <a:solidFill>
                  <a:srgbClr val="FF0000"/>
                </a:solidFill>
                <a:latin typeface="Arial" pitchFamily="34" charset="0"/>
                <a:cs typeface="Arial" pitchFamily="34" charset="0"/>
              </a:rPr>
              <a:t>internal representation </a:t>
            </a:r>
            <a:r>
              <a:rPr lang="en-US" altLang="zh-CN" sz="2800" dirty="0">
                <a:solidFill>
                  <a:schemeClr val="bg2">
                    <a:lumMod val="25000"/>
                  </a:schemeClr>
                </a:solidFill>
                <a:latin typeface="Arial" pitchFamily="34" charset="0"/>
                <a:cs typeface="Arial" pitchFamily="34" charset="0"/>
              </a:rPr>
              <a:t>is selected when the primary focus is on regional properties, such as color and texture.</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Skeletons</a:t>
            </a:r>
            <a:endParaRPr lang="zh-CN" altLang="en-US" dirty="0"/>
          </a:p>
        </p:txBody>
      </p:sp>
      <p:sp>
        <p:nvSpPr>
          <p:cNvPr id="3" name="内容占位符 2"/>
          <p:cNvSpPr>
            <a:spLocks noGrp="1"/>
          </p:cNvSpPr>
          <p:nvPr>
            <p:ph idx="1"/>
          </p:nvPr>
        </p:nvSpPr>
        <p:spPr/>
        <p:txBody>
          <a:bodyPr/>
          <a:lstStyle/>
          <a:p>
            <a:endParaRPr lang="en-US" altLang="zh-CN" sz="2800" dirty="0"/>
          </a:p>
        </p:txBody>
      </p:sp>
      <p:sp>
        <p:nvSpPr>
          <p:cNvPr id="4" name="灯片编号占位符 3"/>
          <p:cNvSpPr>
            <a:spLocks noGrp="1"/>
          </p:cNvSpPr>
          <p:nvPr>
            <p:ph type="sldNum" sz="quarter" idx="12"/>
          </p:nvPr>
        </p:nvSpPr>
        <p:spPr/>
        <p:txBody>
          <a:bodyPr/>
          <a:lstStyle/>
          <a:p>
            <a:pPr>
              <a:defRPr/>
            </a:pPr>
            <a:fld id="{0496CDA1-B2C2-440A-BCF6-820C15D1F7D4}" type="slidenum">
              <a:rPr lang="en-US" altLang="zh-CN" smtClean="0"/>
              <a:pPr>
                <a:defRPr/>
              </a:pPr>
              <a:t>30</a:t>
            </a:fld>
            <a:endParaRPr lang="en-US" altLang="zh-CN" dirty="0"/>
          </a:p>
        </p:txBody>
      </p:sp>
      <p:pic>
        <p:nvPicPr>
          <p:cNvPr id="13314" name="Picture 2"/>
          <p:cNvPicPr>
            <a:picLocks noChangeAspect="1" noChangeArrowheads="1"/>
          </p:cNvPicPr>
          <p:nvPr/>
        </p:nvPicPr>
        <p:blipFill>
          <a:blip r:embed="rId3" cstate="print"/>
          <a:srcRect/>
          <a:stretch>
            <a:fillRect/>
          </a:stretch>
        </p:blipFill>
        <p:spPr bwMode="auto">
          <a:xfrm>
            <a:off x="1600366" y="1600200"/>
            <a:ext cx="5683303" cy="4506420"/>
          </a:xfrm>
          <a:prstGeom prst="rect">
            <a:avLst/>
          </a:prstGeom>
          <a:noFill/>
          <a:ln w="9525">
            <a:noFill/>
            <a:miter lim="800000"/>
            <a:headEnd/>
            <a:tailEnd/>
          </a:ln>
        </p:spPr>
      </p:pic>
    </p:spTree>
    <p:extLst>
      <p:ext uri="{BB962C8B-B14F-4D97-AF65-F5344CB8AC3E}">
        <p14:creationId xmlns:p14="http://schemas.microsoft.com/office/powerpoint/2010/main" val="161485477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2"/>
          <p:cNvSpPr txBox="1">
            <a:spLocks/>
          </p:cNvSpPr>
          <p:nvPr/>
        </p:nvSpPr>
        <p:spPr bwMode="auto">
          <a:xfrm>
            <a:off x="609600" y="17526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0" fontAlgn="base" latinLnBrk="0" hangingPunct="0">
              <a:lnSpc>
                <a:spcPct val="100000"/>
              </a:lnSpc>
              <a:spcBef>
                <a:spcPct val="20000"/>
              </a:spcBef>
              <a:spcAft>
                <a:spcPct val="0"/>
              </a:spcAft>
              <a:buClrTx/>
              <a:buSzTx/>
              <a:buFont typeface="Arial" pitchFamily="34" charset="0"/>
              <a:buChar char="•"/>
              <a:tabLst/>
              <a:defRPr/>
            </a:pPr>
            <a:endParaRPr kumimoji="0" lang="en-US" altLang="zh-CN" sz="2800" b="0" i="0" u="none" strike="noStrike" kern="1200" cap="none" spc="0" normalizeH="0" baseline="0" noProof="0" dirty="0">
              <a:ln>
                <a:noFill/>
              </a:ln>
              <a:solidFill>
                <a:schemeClr val="bg2">
                  <a:lumMod val="25000"/>
                </a:schemeClr>
              </a:solidFill>
              <a:effectLst/>
              <a:uLnTx/>
              <a:uFillTx/>
              <a:latin typeface="Times New Roman" pitchFamily="18" charset="0"/>
              <a:ea typeface="+mn-ea"/>
              <a:cs typeface="Times New Roman" pitchFamily="18" charset="0"/>
            </a:endParaRPr>
          </a:p>
        </p:txBody>
      </p:sp>
      <p:sp>
        <p:nvSpPr>
          <p:cNvPr id="2" name="标题 1"/>
          <p:cNvSpPr>
            <a:spLocks noGrp="1"/>
          </p:cNvSpPr>
          <p:nvPr>
            <p:ph type="title"/>
          </p:nvPr>
        </p:nvSpPr>
        <p:spPr/>
        <p:txBody>
          <a:bodyPr/>
          <a:lstStyle/>
          <a:p>
            <a:r>
              <a:rPr lang="en-US" altLang="zh-CN" dirty="0"/>
              <a:t>Skeletons</a:t>
            </a:r>
            <a:endParaRPr lang="zh-CN" altLang="en-US" dirty="0"/>
          </a:p>
        </p:txBody>
      </p:sp>
      <p:sp>
        <p:nvSpPr>
          <p:cNvPr id="3" name="内容占位符 2"/>
          <p:cNvSpPr>
            <a:spLocks noGrp="1"/>
          </p:cNvSpPr>
          <p:nvPr>
            <p:ph idx="1"/>
          </p:nvPr>
        </p:nvSpPr>
        <p:spPr>
          <a:xfrm>
            <a:off x="457200" y="1600201"/>
            <a:ext cx="8229600" cy="3224048"/>
          </a:xfrm>
        </p:spPr>
        <p:txBody>
          <a:bodyPr/>
          <a:lstStyle/>
          <a:p>
            <a:endParaRPr lang="en-US" altLang="zh-CN" dirty="0"/>
          </a:p>
          <a:p>
            <a:endParaRPr lang="en-US" altLang="zh-CN" dirty="0"/>
          </a:p>
          <a:p>
            <a:endParaRPr lang="en-US" altLang="zh-CN" dirty="0"/>
          </a:p>
          <a:p>
            <a:endParaRPr lang="en-US" altLang="zh-CN" dirty="0"/>
          </a:p>
          <a:p>
            <a:pPr>
              <a:buNone/>
            </a:pPr>
            <a:endParaRPr lang="en-US" altLang="zh-CN" dirty="0"/>
          </a:p>
        </p:txBody>
      </p:sp>
      <p:sp>
        <p:nvSpPr>
          <p:cNvPr id="4" name="灯片编号占位符 3"/>
          <p:cNvSpPr>
            <a:spLocks noGrp="1"/>
          </p:cNvSpPr>
          <p:nvPr>
            <p:ph type="sldNum" sz="quarter" idx="12"/>
          </p:nvPr>
        </p:nvSpPr>
        <p:spPr/>
        <p:txBody>
          <a:bodyPr/>
          <a:lstStyle/>
          <a:p>
            <a:pPr>
              <a:defRPr/>
            </a:pPr>
            <a:fld id="{0496CDA1-B2C2-440A-BCF6-820C15D1F7D4}" type="slidenum">
              <a:rPr lang="en-US" altLang="zh-CN" smtClean="0"/>
              <a:pPr>
                <a:defRPr/>
              </a:pPr>
              <a:t>31</a:t>
            </a:fld>
            <a:endParaRPr lang="en-US" altLang="zh-CN" dirty="0"/>
          </a:p>
        </p:txBody>
      </p:sp>
      <p:sp>
        <p:nvSpPr>
          <p:cNvPr id="8" name="内容占位符 2"/>
          <p:cNvSpPr txBox="1">
            <a:spLocks/>
          </p:cNvSpPr>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lvl="0" indent="-342900" eaLnBrk="0" hangingPunct="0">
              <a:spcBef>
                <a:spcPct val="20000"/>
              </a:spcBef>
              <a:buFont typeface="Arial" pitchFamily="34" charset="0"/>
              <a:buChar char="•"/>
            </a:pPr>
            <a:endParaRPr kumimoji="0" lang="en-US" altLang="zh-CN" sz="2800" b="0" i="0" u="none" strike="noStrike" kern="1200" cap="none" spc="0" normalizeH="0" baseline="0" noProof="0" dirty="0">
              <a:ln>
                <a:noFill/>
              </a:ln>
              <a:solidFill>
                <a:schemeClr val="bg2">
                  <a:lumMod val="25000"/>
                </a:schemeClr>
              </a:solidFill>
              <a:effectLst/>
              <a:uLnTx/>
              <a:uFillTx/>
              <a:latin typeface="Arial" pitchFamily="34" charset="0"/>
              <a:ea typeface="+mn-ea"/>
              <a:cs typeface="Arial" pitchFamily="34" charset="0"/>
            </a:endParaRPr>
          </a:p>
        </p:txBody>
      </p:sp>
      <p:sp>
        <p:nvSpPr>
          <p:cNvPr id="9" name="内容占位符 2"/>
          <p:cNvSpPr txBox="1">
            <a:spLocks/>
          </p:cNvSpPr>
          <p:nvPr/>
        </p:nvSpPr>
        <p:spPr bwMode="auto">
          <a:xfrm>
            <a:off x="609600" y="1600200"/>
            <a:ext cx="7934324"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742950" marR="0" lvl="1" indent="-285750" algn="l" defTabSz="914400" rtl="0" eaLnBrk="0" fontAlgn="base" latinLnBrk="0" hangingPunct="0">
              <a:lnSpc>
                <a:spcPct val="100000"/>
              </a:lnSpc>
              <a:spcBef>
                <a:spcPct val="20000"/>
              </a:spcBef>
              <a:spcAft>
                <a:spcPct val="0"/>
              </a:spcAft>
              <a:buClrTx/>
              <a:buSzTx/>
              <a:buFont typeface="Wingdings" pitchFamily="2" charset="2"/>
              <a:buChar char="n"/>
              <a:tabLst/>
              <a:defRPr/>
            </a:pPr>
            <a:endParaRPr kumimoji="0" lang="en-US" altLang="zh-CN" sz="2200" b="0" i="0" u="none" strike="noStrike" kern="1200" cap="none" spc="0" normalizeH="0" baseline="0" noProof="0" dirty="0">
              <a:ln>
                <a:noFill/>
              </a:ln>
              <a:solidFill>
                <a:schemeClr val="bg2">
                  <a:lumMod val="25000"/>
                </a:schemeClr>
              </a:solidFill>
              <a:effectLst/>
              <a:uLnTx/>
              <a:uFillTx/>
              <a:latin typeface="Arial" pitchFamily="34" charset="0"/>
              <a:ea typeface="+mn-ea"/>
              <a:cs typeface="Arial" pitchFamily="34" charset="0"/>
            </a:endParaRPr>
          </a:p>
        </p:txBody>
      </p:sp>
      <p:pic>
        <p:nvPicPr>
          <p:cNvPr id="14338" name="Picture 2"/>
          <p:cNvPicPr>
            <a:picLocks noChangeAspect="1" noChangeArrowheads="1"/>
          </p:cNvPicPr>
          <p:nvPr/>
        </p:nvPicPr>
        <p:blipFill>
          <a:blip r:embed="rId3" cstate="print"/>
          <a:srcRect/>
          <a:stretch>
            <a:fillRect/>
          </a:stretch>
        </p:blipFill>
        <p:spPr bwMode="auto">
          <a:xfrm>
            <a:off x="457200" y="1600200"/>
            <a:ext cx="8181975" cy="4581525"/>
          </a:xfrm>
          <a:prstGeom prst="rect">
            <a:avLst/>
          </a:prstGeom>
          <a:noFill/>
          <a:ln w="9525">
            <a:noFill/>
            <a:miter lim="800000"/>
            <a:headEnd/>
            <a:tailEnd/>
          </a:ln>
        </p:spPr>
      </p:pic>
    </p:spTree>
    <p:extLst>
      <p:ext uri="{BB962C8B-B14F-4D97-AF65-F5344CB8AC3E}">
        <p14:creationId xmlns:p14="http://schemas.microsoft.com/office/powerpoint/2010/main" val="30492548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2"/>
          <p:cNvSpPr txBox="1">
            <a:spLocks/>
          </p:cNvSpPr>
          <p:nvPr/>
        </p:nvSpPr>
        <p:spPr bwMode="auto">
          <a:xfrm>
            <a:off x="609600" y="17526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0" fontAlgn="base" latinLnBrk="0" hangingPunct="0">
              <a:lnSpc>
                <a:spcPct val="100000"/>
              </a:lnSpc>
              <a:spcBef>
                <a:spcPct val="20000"/>
              </a:spcBef>
              <a:spcAft>
                <a:spcPct val="0"/>
              </a:spcAft>
              <a:buClrTx/>
              <a:buSzTx/>
              <a:buFont typeface="Arial" pitchFamily="34" charset="0"/>
              <a:buChar char="•"/>
              <a:tabLst/>
              <a:defRPr/>
            </a:pPr>
            <a:endParaRPr kumimoji="0" lang="en-US" altLang="zh-CN" sz="2800" b="0" i="0" u="none" strike="noStrike" kern="1200" cap="none" spc="0" normalizeH="0" baseline="0" noProof="0" dirty="0">
              <a:ln>
                <a:noFill/>
              </a:ln>
              <a:solidFill>
                <a:schemeClr val="bg2">
                  <a:lumMod val="25000"/>
                </a:schemeClr>
              </a:solidFill>
              <a:effectLst/>
              <a:uLnTx/>
              <a:uFillTx/>
              <a:latin typeface="Times New Roman" pitchFamily="18" charset="0"/>
              <a:ea typeface="+mn-ea"/>
              <a:cs typeface="Times New Roman" pitchFamily="18" charset="0"/>
            </a:endParaRPr>
          </a:p>
        </p:txBody>
      </p:sp>
      <p:sp>
        <p:nvSpPr>
          <p:cNvPr id="2" name="标题 1"/>
          <p:cNvSpPr>
            <a:spLocks noGrp="1"/>
          </p:cNvSpPr>
          <p:nvPr>
            <p:ph type="title"/>
          </p:nvPr>
        </p:nvSpPr>
        <p:spPr/>
        <p:txBody>
          <a:bodyPr/>
          <a:lstStyle/>
          <a:p>
            <a:r>
              <a:rPr lang="en-US" altLang="zh-CN" dirty="0"/>
              <a:t>Relational Representations</a:t>
            </a:r>
            <a:endParaRPr lang="zh-CN" altLang="en-US" dirty="0"/>
          </a:p>
        </p:txBody>
      </p:sp>
      <p:sp>
        <p:nvSpPr>
          <p:cNvPr id="4" name="灯片编号占位符 3"/>
          <p:cNvSpPr>
            <a:spLocks noGrp="1"/>
          </p:cNvSpPr>
          <p:nvPr>
            <p:ph type="sldNum" sz="quarter" idx="12"/>
          </p:nvPr>
        </p:nvSpPr>
        <p:spPr/>
        <p:txBody>
          <a:bodyPr/>
          <a:lstStyle/>
          <a:p>
            <a:pPr>
              <a:defRPr/>
            </a:pPr>
            <a:fld id="{0496CDA1-B2C2-440A-BCF6-820C15D1F7D4}" type="slidenum">
              <a:rPr lang="en-US" altLang="zh-CN" smtClean="0"/>
              <a:pPr>
                <a:defRPr/>
              </a:pPr>
              <a:t>32</a:t>
            </a:fld>
            <a:endParaRPr lang="en-US" altLang="zh-CN" dirty="0"/>
          </a:p>
        </p:txBody>
      </p:sp>
      <p:sp>
        <p:nvSpPr>
          <p:cNvPr id="8" name="内容占位符 2"/>
          <p:cNvSpPr txBox="1">
            <a:spLocks/>
          </p:cNvSpPr>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lvl="0" indent="-342900" eaLnBrk="0" hangingPunct="0">
              <a:spcBef>
                <a:spcPct val="20000"/>
              </a:spcBef>
              <a:buFont typeface="Arial" pitchFamily="34" charset="0"/>
              <a:buChar char="•"/>
            </a:pPr>
            <a:r>
              <a:rPr lang="en-US" altLang="zh-CN" sz="2400" dirty="0">
                <a:solidFill>
                  <a:schemeClr val="bg2">
                    <a:lumMod val="25000"/>
                  </a:schemeClr>
                </a:solidFill>
                <a:latin typeface="Arial" pitchFamily="34" charset="0"/>
                <a:ea typeface="+mn-ea"/>
                <a:cs typeface="Arial" pitchFamily="34" charset="0"/>
              </a:rPr>
              <a:t>Main purpose is to describe region boundaries using primitive elements. </a:t>
            </a:r>
          </a:p>
          <a:p>
            <a:pPr marL="342900" lvl="0" indent="-342900" eaLnBrk="0" hangingPunct="0">
              <a:spcBef>
                <a:spcPct val="20000"/>
              </a:spcBef>
              <a:buFont typeface="Arial" pitchFamily="34" charset="0"/>
              <a:buChar char="•"/>
            </a:pPr>
            <a:r>
              <a:rPr lang="en-US" altLang="zh-CN" sz="2200" dirty="0">
                <a:solidFill>
                  <a:schemeClr val="bg2">
                    <a:lumMod val="25000"/>
                  </a:schemeClr>
                </a:solidFill>
                <a:latin typeface="Arial" pitchFamily="34" charset="0"/>
                <a:cs typeface="Arial" pitchFamily="34" charset="0"/>
              </a:rPr>
              <a:t>Then, string-based representations of region boundaries can be obtained.</a:t>
            </a:r>
          </a:p>
          <a:p>
            <a:pPr marL="342900" lvl="0" indent="-342900" eaLnBrk="0" hangingPunct="0">
              <a:spcBef>
                <a:spcPct val="20000"/>
              </a:spcBef>
              <a:buFont typeface="Arial" pitchFamily="34" charset="0"/>
              <a:buChar char="•"/>
            </a:pPr>
            <a:endParaRPr lang="en-US" altLang="zh-CN" sz="2400" dirty="0">
              <a:solidFill>
                <a:schemeClr val="bg2">
                  <a:lumMod val="25000"/>
                </a:schemeClr>
              </a:solidFill>
              <a:latin typeface="Arial" pitchFamily="34" charset="0"/>
              <a:ea typeface="+mn-ea"/>
              <a:cs typeface="Arial" pitchFamily="34" charset="0"/>
            </a:endParaRPr>
          </a:p>
          <a:p>
            <a:pPr marL="342900" lvl="0" indent="-342900" eaLnBrk="0" hangingPunct="0">
              <a:spcBef>
                <a:spcPct val="20000"/>
              </a:spcBef>
              <a:buFont typeface="Arial" pitchFamily="34" charset="0"/>
              <a:buChar char="•"/>
            </a:pPr>
            <a:endParaRPr kumimoji="0" lang="en-US" altLang="zh-CN" sz="2400" b="0" i="0" u="none" strike="noStrike" kern="1200" cap="none" spc="0" normalizeH="0" baseline="0" noProof="0" dirty="0">
              <a:ln>
                <a:noFill/>
              </a:ln>
              <a:solidFill>
                <a:schemeClr val="bg2">
                  <a:lumMod val="25000"/>
                </a:schemeClr>
              </a:solidFill>
              <a:effectLst/>
              <a:uLnTx/>
              <a:uFillTx/>
              <a:latin typeface="Arial" pitchFamily="34" charset="0"/>
              <a:ea typeface="+mn-ea"/>
              <a:cs typeface="Arial" pitchFamily="34" charset="0"/>
            </a:endParaRPr>
          </a:p>
        </p:txBody>
      </p:sp>
      <p:pic>
        <p:nvPicPr>
          <p:cNvPr id="15362" name="Picture 2"/>
          <p:cNvPicPr>
            <a:picLocks noChangeAspect="1" noChangeArrowheads="1"/>
          </p:cNvPicPr>
          <p:nvPr/>
        </p:nvPicPr>
        <p:blipFill>
          <a:blip r:embed="rId3" cstate="print"/>
          <a:srcRect/>
          <a:stretch>
            <a:fillRect/>
          </a:stretch>
        </p:blipFill>
        <p:spPr bwMode="auto">
          <a:xfrm>
            <a:off x="564110" y="3430809"/>
            <a:ext cx="8122690" cy="2478258"/>
          </a:xfrm>
          <a:prstGeom prst="rect">
            <a:avLst/>
          </a:prstGeom>
          <a:noFill/>
          <a:ln w="9525">
            <a:noFill/>
            <a:miter lim="800000"/>
            <a:headEnd/>
            <a:tailEnd/>
          </a:ln>
        </p:spPr>
      </p:pic>
    </p:spTree>
    <p:extLst>
      <p:ext uri="{BB962C8B-B14F-4D97-AF65-F5344CB8AC3E}">
        <p14:creationId xmlns:p14="http://schemas.microsoft.com/office/powerpoint/2010/main" val="231106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2"/>
          <p:cNvSpPr txBox="1">
            <a:spLocks/>
          </p:cNvSpPr>
          <p:nvPr/>
        </p:nvSpPr>
        <p:spPr bwMode="auto">
          <a:xfrm>
            <a:off x="609600" y="17526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0" fontAlgn="base" latinLnBrk="0" hangingPunct="0">
              <a:lnSpc>
                <a:spcPct val="100000"/>
              </a:lnSpc>
              <a:spcBef>
                <a:spcPct val="20000"/>
              </a:spcBef>
              <a:spcAft>
                <a:spcPct val="0"/>
              </a:spcAft>
              <a:buClrTx/>
              <a:buSzTx/>
              <a:buFont typeface="Arial" pitchFamily="34" charset="0"/>
              <a:buChar char="•"/>
              <a:tabLst/>
              <a:defRPr/>
            </a:pPr>
            <a:endParaRPr kumimoji="0" lang="en-US" altLang="zh-CN" sz="2800" b="0" i="0" u="none" strike="noStrike" kern="1200" cap="none" spc="0" normalizeH="0" baseline="0" noProof="0" dirty="0">
              <a:ln>
                <a:noFill/>
              </a:ln>
              <a:solidFill>
                <a:schemeClr val="bg2">
                  <a:lumMod val="25000"/>
                </a:schemeClr>
              </a:solidFill>
              <a:effectLst/>
              <a:uLnTx/>
              <a:uFillTx/>
              <a:latin typeface="Times New Roman" pitchFamily="18" charset="0"/>
              <a:ea typeface="+mn-ea"/>
              <a:cs typeface="Times New Roman" pitchFamily="18" charset="0"/>
            </a:endParaRPr>
          </a:p>
        </p:txBody>
      </p:sp>
      <p:sp>
        <p:nvSpPr>
          <p:cNvPr id="2" name="标题 1"/>
          <p:cNvSpPr>
            <a:spLocks noGrp="1"/>
          </p:cNvSpPr>
          <p:nvPr>
            <p:ph type="title"/>
          </p:nvPr>
        </p:nvSpPr>
        <p:spPr/>
        <p:txBody>
          <a:bodyPr/>
          <a:lstStyle/>
          <a:p>
            <a:r>
              <a:rPr lang="en-US" altLang="zh-CN" dirty="0"/>
              <a:t>Relational Representations</a:t>
            </a:r>
            <a:endParaRPr lang="zh-CN" altLang="en-US" dirty="0"/>
          </a:p>
        </p:txBody>
      </p:sp>
      <p:sp>
        <p:nvSpPr>
          <p:cNvPr id="4" name="灯片编号占位符 3"/>
          <p:cNvSpPr>
            <a:spLocks noGrp="1"/>
          </p:cNvSpPr>
          <p:nvPr>
            <p:ph type="sldNum" sz="quarter" idx="12"/>
          </p:nvPr>
        </p:nvSpPr>
        <p:spPr/>
        <p:txBody>
          <a:bodyPr/>
          <a:lstStyle/>
          <a:p>
            <a:pPr>
              <a:defRPr/>
            </a:pPr>
            <a:fld id="{0496CDA1-B2C2-440A-BCF6-820C15D1F7D4}" type="slidenum">
              <a:rPr lang="en-US" altLang="zh-CN" smtClean="0"/>
              <a:pPr>
                <a:defRPr/>
              </a:pPr>
              <a:t>33</a:t>
            </a:fld>
            <a:endParaRPr lang="en-US" altLang="zh-CN" dirty="0"/>
          </a:p>
        </p:txBody>
      </p:sp>
      <p:sp>
        <p:nvSpPr>
          <p:cNvPr id="8" name="内容占位符 2"/>
          <p:cNvSpPr txBox="1">
            <a:spLocks/>
          </p:cNvSpPr>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lvl="0" indent="-342900" eaLnBrk="0" hangingPunct="0">
              <a:spcBef>
                <a:spcPct val="20000"/>
              </a:spcBef>
              <a:buFont typeface="Arial" pitchFamily="34" charset="0"/>
              <a:buChar char="•"/>
            </a:pPr>
            <a:endParaRPr lang="en-US" altLang="zh-CN" sz="2400" dirty="0">
              <a:solidFill>
                <a:schemeClr val="bg2">
                  <a:lumMod val="25000"/>
                </a:schemeClr>
              </a:solidFill>
              <a:latin typeface="Arial" pitchFamily="34" charset="0"/>
              <a:ea typeface="+mn-ea"/>
              <a:cs typeface="Arial" pitchFamily="34" charset="0"/>
            </a:endParaRPr>
          </a:p>
          <a:p>
            <a:pPr marL="342900" lvl="0" indent="-342900" eaLnBrk="0" hangingPunct="0">
              <a:spcBef>
                <a:spcPct val="20000"/>
              </a:spcBef>
              <a:buFont typeface="Arial" pitchFamily="34" charset="0"/>
              <a:buChar char="•"/>
            </a:pPr>
            <a:endParaRPr kumimoji="0" lang="en-US" altLang="zh-CN" sz="2400" b="0" i="0" u="none" strike="noStrike" kern="1200" cap="none" spc="0" normalizeH="0" baseline="0" noProof="0" dirty="0">
              <a:ln>
                <a:noFill/>
              </a:ln>
              <a:solidFill>
                <a:schemeClr val="bg2">
                  <a:lumMod val="25000"/>
                </a:schemeClr>
              </a:solidFill>
              <a:effectLst/>
              <a:uLnTx/>
              <a:uFillTx/>
              <a:latin typeface="Arial" pitchFamily="34" charset="0"/>
              <a:ea typeface="+mn-ea"/>
              <a:cs typeface="Arial" pitchFamily="34" charset="0"/>
            </a:endParaRPr>
          </a:p>
        </p:txBody>
      </p:sp>
      <p:pic>
        <p:nvPicPr>
          <p:cNvPr id="16386" name="Picture 2"/>
          <p:cNvPicPr>
            <a:picLocks noChangeAspect="1" noChangeArrowheads="1"/>
          </p:cNvPicPr>
          <p:nvPr/>
        </p:nvPicPr>
        <p:blipFill>
          <a:blip r:embed="rId3" cstate="print"/>
          <a:srcRect/>
          <a:stretch>
            <a:fillRect/>
          </a:stretch>
        </p:blipFill>
        <p:spPr bwMode="auto">
          <a:xfrm>
            <a:off x="1003743" y="1615966"/>
            <a:ext cx="7182637" cy="4783636"/>
          </a:xfrm>
          <a:prstGeom prst="rect">
            <a:avLst/>
          </a:prstGeom>
          <a:noFill/>
          <a:ln w="9525">
            <a:noFill/>
            <a:miter lim="800000"/>
            <a:headEnd/>
            <a:tailEnd/>
          </a:ln>
        </p:spPr>
      </p:pic>
    </p:spTree>
    <p:extLst>
      <p:ext uri="{BB962C8B-B14F-4D97-AF65-F5344CB8AC3E}">
        <p14:creationId xmlns:p14="http://schemas.microsoft.com/office/powerpoint/2010/main" val="413071517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2"/>
          <p:cNvSpPr txBox="1">
            <a:spLocks/>
          </p:cNvSpPr>
          <p:nvPr/>
        </p:nvSpPr>
        <p:spPr bwMode="auto">
          <a:xfrm>
            <a:off x="609600" y="17526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0" fontAlgn="base" latinLnBrk="0" hangingPunct="0">
              <a:lnSpc>
                <a:spcPct val="100000"/>
              </a:lnSpc>
              <a:spcBef>
                <a:spcPct val="20000"/>
              </a:spcBef>
              <a:spcAft>
                <a:spcPct val="0"/>
              </a:spcAft>
              <a:buClrTx/>
              <a:buSzTx/>
              <a:buFont typeface="Arial" pitchFamily="34" charset="0"/>
              <a:buChar char="•"/>
              <a:tabLst/>
              <a:defRPr/>
            </a:pPr>
            <a:endParaRPr kumimoji="0" lang="en-US" altLang="zh-CN" sz="2800" b="0" i="0" u="none" strike="noStrike" kern="1200" cap="none" spc="0" normalizeH="0" baseline="0" noProof="0" dirty="0">
              <a:ln>
                <a:noFill/>
              </a:ln>
              <a:solidFill>
                <a:schemeClr val="bg2">
                  <a:lumMod val="25000"/>
                </a:schemeClr>
              </a:solidFill>
              <a:effectLst/>
              <a:uLnTx/>
              <a:uFillTx/>
              <a:latin typeface="Times New Roman" pitchFamily="18" charset="0"/>
              <a:ea typeface="+mn-ea"/>
              <a:cs typeface="Times New Roman" pitchFamily="18" charset="0"/>
            </a:endParaRPr>
          </a:p>
        </p:txBody>
      </p:sp>
      <p:sp>
        <p:nvSpPr>
          <p:cNvPr id="2" name="标题 1"/>
          <p:cNvSpPr>
            <a:spLocks noGrp="1"/>
          </p:cNvSpPr>
          <p:nvPr>
            <p:ph type="title"/>
          </p:nvPr>
        </p:nvSpPr>
        <p:spPr/>
        <p:txBody>
          <a:bodyPr/>
          <a:lstStyle/>
          <a:p>
            <a:r>
              <a:rPr lang="en-US" altLang="zh-CN" dirty="0"/>
              <a:t>Composite Regions</a:t>
            </a:r>
            <a:endParaRPr lang="zh-CN" altLang="en-US" dirty="0"/>
          </a:p>
        </p:txBody>
      </p:sp>
      <p:sp>
        <p:nvSpPr>
          <p:cNvPr id="4" name="灯片编号占位符 3"/>
          <p:cNvSpPr>
            <a:spLocks noGrp="1"/>
          </p:cNvSpPr>
          <p:nvPr>
            <p:ph type="sldNum" sz="quarter" idx="12"/>
          </p:nvPr>
        </p:nvSpPr>
        <p:spPr/>
        <p:txBody>
          <a:bodyPr/>
          <a:lstStyle/>
          <a:p>
            <a:pPr>
              <a:defRPr/>
            </a:pPr>
            <a:fld id="{0496CDA1-B2C2-440A-BCF6-820C15D1F7D4}" type="slidenum">
              <a:rPr lang="en-US" altLang="zh-CN" smtClean="0"/>
              <a:pPr>
                <a:defRPr/>
              </a:pPr>
              <a:t>34</a:t>
            </a:fld>
            <a:endParaRPr lang="en-US" altLang="zh-CN" dirty="0"/>
          </a:p>
        </p:txBody>
      </p:sp>
      <p:sp>
        <p:nvSpPr>
          <p:cNvPr id="8" name="内容占位符 2"/>
          <p:cNvSpPr txBox="1">
            <a:spLocks/>
          </p:cNvSpPr>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lvl="0" indent="-342900" eaLnBrk="0" hangingPunct="0">
              <a:spcBef>
                <a:spcPct val="20000"/>
              </a:spcBef>
              <a:buFont typeface="Arial" pitchFamily="34" charset="0"/>
              <a:buChar char="•"/>
            </a:pPr>
            <a:r>
              <a:rPr lang="en-US" altLang="zh-CN" sz="2400" dirty="0">
                <a:solidFill>
                  <a:schemeClr val="bg2">
                    <a:lumMod val="25000"/>
                  </a:schemeClr>
                </a:solidFill>
                <a:latin typeface="Arial" pitchFamily="34" charset="0"/>
                <a:ea typeface="+mn-ea"/>
                <a:cs typeface="Arial" pitchFamily="34" charset="0"/>
              </a:rPr>
              <a:t>Some regions can have holes and also multiple parts that are not contiguous.. </a:t>
            </a:r>
          </a:p>
          <a:p>
            <a:pPr marL="342900" lvl="0" indent="-342900" eaLnBrk="0" hangingPunct="0">
              <a:spcBef>
                <a:spcPct val="20000"/>
              </a:spcBef>
              <a:buFont typeface="Arial" pitchFamily="34" charset="0"/>
              <a:buChar char="•"/>
            </a:pPr>
            <a:r>
              <a:rPr lang="en-US" altLang="zh-CN" sz="2200" dirty="0">
                <a:solidFill>
                  <a:schemeClr val="bg2">
                    <a:lumMod val="25000"/>
                  </a:schemeClr>
                </a:solidFill>
                <a:latin typeface="Arial" pitchFamily="34" charset="0"/>
                <a:cs typeface="Arial" pitchFamily="34" charset="0"/>
              </a:rPr>
              <a:t>A tree structure can be used to represent such regions.</a:t>
            </a:r>
          </a:p>
          <a:p>
            <a:pPr marL="342900" lvl="0" indent="-342900" eaLnBrk="0" hangingPunct="0">
              <a:spcBef>
                <a:spcPct val="20000"/>
              </a:spcBef>
              <a:buFont typeface="Arial" pitchFamily="34" charset="0"/>
              <a:buChar char="•"/>
            </a:pPr>
            <a:endParaRPr lang="en-US" altLang="zh-CN" sz="2400" dirty="0">
              <a:solidFill>
                <a:schemeClr val="bg2">
                  <a:lumMod val="25000"/>
                </a:schemeClr>
              </a:solidFill>
              <a:latin typeface="Arial" pitchFamily="34" charset="0"/>
              <a:ea typeface="+mn-ea"/>
              <a:cs typeface="Arial" pitchFamily="34" charset="0"/>
            </a:endParaRPr>
          </a:p>
          <a:p>
            <a:pPr marL="342900" lvl="0" indent="-342900" eaLnBrk="0" hangingPunct="0">
              <a:spcBef>
                <a:spcPct val="20000"/>
              </a:spcBef>
              <a:buFont typeface="Arial" pitchFamily="34" charset="0"/>
              <a:buChar char="•"/>
            </a:pPr>
            <a:endParaRPr kumimoji="0" lang="en-US" altLang="zh-CN" sz="2400" b="0" i="0" u="none" strike="noStrike" kern="1200" cap="none" spc="0" normalizeH="0" baseline="0" noProof="0" dirty="0">
              <a:ln>
                <a:noFill/>
              </a:ln>
              <a:solidFill>
                <a:schemeClr val="bg2">
                  <a:lumMod val="25000"/>
                </a:schemeClr>
              </a:solidFill>
              <a:effectLst/>
              <a:uLnTx/>
              <a:uFillTx/>
              <a:latin typeface="Arial" pitchFamily="34" charset="0"/>
              <a:ea typeface="+mn-ea"/>
              <a:cs typeface="Arial" pitchFamily="34" charset="0"/>
            </a:endParaRPr>
          </a:p>
        </p:txBody>
      </p:sp>
      <p:pic>
        <p:nvPicPr>
          <p:cNvPr id="17410" name="Picture 2"/>
          <p:cNvPicPr>
            <a:picLocks noChangeAspect="1" noChangeArrowheads="1"/>
          </p:cNvPicPr>
          <p:nvPr/>
        </p:nvPicPr>
        <p:blipFill>
          <a:blip r:embed="rId3" cstate="print"/>
          <a:srcRect/>
          <a:stretch>
            <a:fillRect/>
          </a:stretch>
        </p:blipFill>
        <p:spPr bwMode="auto">
          <a:xfrm>
            <a:off x="609600" y="2953698"/>
            <a:ext cx="7797502" cy="2895309"/>
          </a:xfrm>
          <a:prstGeom prst="rect">
            <a:avLst/>
          </a:prstGeom>
          <a:noFill/>
          <a:ln w="9525">
            <a:noFill/>
            <a:miter lim="800000"/>
            <a:headEnd/>
            <a:tailEnd/>
          </a:ln>
        </p:spPr>
      </p:pic>
    </p:spTree>
    <p:extLst>
      <p:ext uri="{BB962C8B-B14F-4D97-AF65-F5344CB8AC3E}">
        <p14:creationId xmlns:p14="http://schemas.microsoft.com/office/powerpoint/2010/main" val="415147375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2"/>
          <p:cNvSpPr txBox="1">
            <a:spLocks/>
          </p:cNvSpPr>
          <p:nvPr/>
        </p:nvSpPr>
        <p:spPr bwMode="auto">
          <a:xfrm>
            <a:off x="609600" y="17526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0" fontAlgn="base" latinLnBrk="0" hangingPunct="0">
              <a:lnSpc>
                <a:spcPct val="100000"/>
              </a:lnSpc>
              <a:spcBef>
                <a:spcPct val="20000"/>
              </a:spcBef>
              <a:spcAft>
                <a:spcPct val="0"/>
              </a:spcAft>
              <a:buClrTx/>
              <a:buSzTx/>
              <a:buFont typeface="Arial" pitchFamily="34" charset="0"/>
              <a:buChar char="•"/>
              <a:tabLst/>
              <a:defRPr/>
            </a:pPr>
            <a:endParaRPr kumimoji="0" lang="en-US" altLang="zh-CN" sz="2800" b="0" i="0" u="none" strike="noStrike" kern="1200" cap="none" spc="0" normalizeH="0" baseline="0" noProof="0" dirty="0">
              <a:ln>
                <a:noFill/>
              </a:ln>
              <a:solidFill>
                <a:schemeClr val="bg2">
                  <a:lumMod val="25000"/>
                </a:schemeClr>
              </a:solidFill>
              <a:effectLst/>
              <a:uLnTx/>
              <a:uFillTx/>
              <a:latin typeface="Times New Roman" pitchFamily="18" charset="0"/>
              <a:ea typeface="+mn-ea"/>
              <a:cs typeface="Times New Roman" pitchFamily="18" charset="0"/>
            </a:endParaRPr>
          </a:p>
        </p:txBody>
      </p:sp>
      <p:sp>
        <p:nvSpPr>
          <p:cNvPr id="2" name="标题 1"/>
          <p:cNvSpPr>
            <a:spLocks noGrp="1"/>
          </p:cNvSpPr>
          <p:nvPr>
            <p:ph type="title"/>
          </p:nvPr>
        </p:nvSpPr>
        <p:spPr/>
        <p:txBody>
          <a:bodyPr/>
          <a:lstStyle/>
          <a:p>
            <a:r>
              <a:rPr lang="en-US" altLang="zh-CN" dirty="0"/>
              <a:t>Composite Regions</a:t>
            </a:r>
            <a:endParaRPr lang="zh-CN" altLang="en-US" dirty="0"/>
          </a:p>
        </p:txBody>
      </p:sp>
      <p:sp>
        <p:nvSpPr>
          <p:cNvPr id="4" name="灯片编号占位符 3"/>
          <p:cNvSpPr>
            <a:spLocks noGrp="1"/>
          </p:cNvSpPr>
          <p:nvPr>
            <p:ph type="sldNum" sz="quarter" idx="12"/>
          </p:nvPr>
        </p:nvSpPr>
        <p:spPr/>
        <p:txBody>
          <a:bodyPr/>
          <a:lstStyle/>
          <a:p>
            <a:pPr>
              <a:defRPr/>
            </a:pPr>
            <a:fld id="{0496CDA1-B2C2-440A-BCF6-820C15D1F7D4}" type="slidenum">
              <a:rPr lang="en-US" altLang="zh-CN" smtClean="0"/>
              <a:pPr>
                <a:defRPr/>
              </a:pPr>
              <a:t>35</a:t>
            </a:fld>
            <a:endParaRPr lang="en-US" altLang="zh-CN" dirty="0"/>
          </a:p>
        </p:txBody>
      </p:sp>
      <p:sp>
        <p:nvSpPr>
          <p:cNvPr id="8" name="内容占位符 2"/>
          <p:cNvSpPr txBox="1">
            <a:spLocks/>
          </p:cNvSpPr>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lvl="0" indent="-342900" eaLnBrk="0" hangingPunct="0">
              <a:spcBef>
                <a:spcPct val="20000"/>
              </a:spcBef>
              <a:buFont typeface="Arial" pitchFamily="34" charset="0"/>
              <a:buChar char="•"/>
            </a:pPr>
            <a:endParaRPr lang="en-US" altLang="zh-CN" sz="2200" dirty="0">
              <a:solidFill>
                <a:schemeClr val="bg2">
                  <a:lumMod val="25000"/>
                </a:schemeClr>
              </a:solidFill>
              <a:latin typeface="Arial" pitchFamily="34" charset="0"/>
              <a:cs typeface="Arial" pitchFamily="34" charset="0"/>
            </a:endParaRPr>
          </a:p>
          <a:p>
            <a:pPr marL="342900" lvl="0" indent="-342900" eaLnBrk="0" hangingPunct="0">
              <a:spcBef>
                <a:spcPct val="20000"/>
              </a:spcBef>
              <a:buFont typeface="Arial" pitchFamily="34" charset="0"/>
              <a:buChar char="•"/>
            </a:pPr>
            <a:endParaRPr lang="en-US" altLang="zh-CN" sz="2400" dirty="0">
              <a:solidFill>
                <a:schemeClr val="bg2">
                  <a:lumMod val="25000"/>
                </a:schemeClr>
              </a:solidFill>
              <a:latin typeface="Arial" pitchFamily="34" charset="0"/>
              <a:ea typeface="+mn-ea"/>
              <a:cs typeface="Arial" pitchFamily="34" charset="0"/>
            </a:endParaRPr>
          </a:p>
          <a:p>
            <a:pPr marL="342900" lvl="0" indent="-342900" eaLnBrk="0" hangingPunct="0">
              <a:spcBef>
                <a:spcPct val="20000"/>
              </a:spcBef>
              <a:buFont typeface="Arial" pitchFamily="34" charset="0"/>
              <a:buChar char="•"/>
            </a:pPr>
            <a:endParaRPr kumimoji="0" lang="en-US" altLang="zh-CN" sz="2400" b="0" i="0" u="none" strike="noStrike" kern="1200" cap="none" spc="0" normalizeH="0" baseline="0" noProof="0" dirty="0">
              <a:ln>
                <a:noFill/>
              </a:ln>
              <a:solidFill>
                <a:schemeClr val="bg2">
                  <a:lumMod val="25000"/>
                </a:schemeClr>
              </a:solidFill>
              <a:effectLst/>
              <a:uLnTx/>
              <a:uFillTx/>
              <a:latin typeface="Arial" pitchFamily="34" charset="0"/>
              <a:ea typeface="+mn-ea"/>
              <a:cs typeface="Arial" pitchFamily="34" charset="0"/>
            </a:endParaRPr>
          </a:p>
        </p:txBody>
      </p:sp>
      <p:pic>
        <p:nvPicPr>
          <p:cNvPr id="18435" name="Picture 3"/>
          <p:cNvPicPr>
            <a:picLocks noChangeAspect="1" noChangeArrowheads="1"/>
          </p:cNvPicPr>
          <p:nvPr/>
        </p:nvPicPr>
        <p:blipFill>
          <a:blip r:embed="rId3" cstate="print"/>
          <a:srcRect/>
          <a:stretch>
            <a:fillRect/>
          </a:stretch>
        </p:blipFill>
        <p:spPr bwMode="auto">
          <a:xfrm>
            <a:off x="987984" y="1752600"/>
            <a:ext cx="7091362" cy="4031125"/>
          </a:xfrm>
          <a:prstGeom prst="rect">
            <a:avLst/>
          </a:prstGeom>
          <a:noFill/>
          <a:ln w="9525">
            <a:noFill/>
            <a:miter lim="800000"/>
            <a:headEnd/>
            <a:tailEnd/>
          </a:ln>
        </p:spPr>
      </p:pic>
    </p:spTree>
    <p:extLst>
      <p:ext uri="{BB962C8B-B14F-4D97-AF65-F5344CB8AC3E}">
        <p14:creationId xmlns:p14="http://schemas.microsoft.com/office/powerpoint/2010/main" val="169207012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2"/>
          <p:cNvSpPr txBox="1">
            <a:spLocks/>
          </p:cNvSpPr>
          <p:nvPr/>
        </p:nvSpPr>
        <p:spPr bwMode="auto">
          <a:xfrm>
            <a:off x="609600" y="17526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0" fontAlgn="base" latinLnBrk="0" hangingPunct="0">
              <a:lnSpc>
                <a:spcPct val="100000"/>
              </a:lnSpc>
              <a:spcBef>
                <a:spcPct val="20000"/>
              </a:spcBef>
              <a:spcAft>
                <a:spcPct val="0"/>
              </a:spcAft>
              <a:buClrTx/>
              <a:buSzTx/>
              <a:buFont typeface="Arial" pitchFamily="34" charset="0"/>
              <a:buChar char="•"/>
              <a:tabLst/>
              <a:defRPr/>
            </a:pPr>
            <a:endParaRPr kumimoji="0" lang="en-US" altLang="zh-CN" sz="2800" b="0" i="0" u="none" strike="noStrike" kern="1200" cap="none" spc="0" normalizeH="0" baseline="0" noProof="0" dirty="0">
              <a:ln>
                <a:noFill/>
              </a:ln>
              <a:solidFill>
                <a:schemeClr val="bg2">
                  <a:lumMod val="25000"/>
                </a:schemeClr>
              </a:solidFill>
              <a:effectLst/>
              <a:uLnTx/>
              <a:uFillTx/>
              <a:latin typeface="Times New Roman" pitchFamily="18" charset="0"/>
              <a:ea typeface="+mn-ea"/>
              <a:cs typeface="Times New Roman" pitchFamily="18" charset="0"/>
            </a:endParaRPr>
          </a:p>
        </p:txBody>
      </p:sp>
      <p:sp>
        <p:nvSpPr>
          <p:cNvPr id="2" name="标题 1"/>
          <p:cNvSpPr>
            <a:spLocks noGrp="1"/>
          </p:cNvSpPr>
          <p:nvPr>
            <p:ph type="title"/>
          </p:nvPr>
        </p:nvSpPr>
        <p:spPr/>
        <p:txBody>
          <a:bodyPr/>
          <a:lstStyle/>
          <a:p>
            <a:r>
              <a:rPr lang="en-US" altLang="zh-CN" dirty="0"/>
              <a:t>Examples</a:t>
            </a:r>
            <a:endParaRPr lang="zh-CN" altLang="en-US" dirty="0"/>
          </a:p>
        </p:txBody>
      </p:sp>
      <p:sp>
        <p:nvSpPr>
          <p:cNvPr id="3" name="内容占位符 2"/>
          <p:cNvSpPr>
            <a:spLocks noGrp="1"/>
          </p:cNvSpPr>
          <p:nvPr>
            <p:ph idx="1"/>
          </p:nvPr>
        </p:nvSpPr>
        <p:spPr>
          <a:xfrm>
            <a:off x="457200" y="1600201"/>
            <a:ext cx="8229600" cy="3224048"/>
          </a:xfrm>
        </p:spPr>
        <p:txBody>
          <a:bodyPr/>
          <a:lstStyle/>
          <a:p>
            <a:endParaRPr lang="en-US" altLang="zh-CN" dirty="0"/>
          </a:p>
          <a:p>
            <a:endParaRPr lang="en-US" altLang="zh-CN" dirty="0"/>
          </a:p>
          <a:p>
            <a:endParaRPr lang="en-US" altLang="zh-CN" dirty="0"/>
          </a:p>
          <a:p>
            <a:endParaRPr lang="en-US" altLang="zh-CN" dirty="0"/>
          </a:p>
          <a:p>
            <a:pPr>
              <a:buNone/>
            </a:pPr>
            <a:endParaRPr lang="en-US" altLang="zh-CN" dirty="0"/>
          </a:p>
        </p:txBody>
      </p:sp>
      <p:sp>
        <p:nvSpPr>
          <p:cNvPr id="4" name="灯片编号占位符 3"/>
          <p:cNvSpPr>
            <a:spLocks noGrp="1"/>
          </p:cNvSpPr>
          <p:nvPr>
            <p:ph type="sldNum" sz="quarter" idx="12"/>
          </p:nvPr>
        </p:nvSpPr>
        <p:spPr/>
        <p:txBody>
          <a:bodyPr/>
          <a:lstStyle/>
          <a:p>
            <a:pPr>
              <a:defRPr/>
            </a:pPr>
            <a:fld id="{0496CDA1-B2C2-440A-BCF6-820C15D1F7D4}" type="slidenum">
              <a:rPr lang="en-US" altLang="zh-CN" smtClean="0"/>
              <a:pPr>
                <a:defRPr/>
              </a:pPr>
              <a:t>36</a:t>
            </a:fld>
            <a:endParaRPr lang="en-US" altLang="zh-CN" dirty="0"/>
          </a:p>
        </p:txBody>
      </p:sp>
      <p:sp>
        <p:nvSpPr>
          <p:cNvPr id="9" name="内容占位符 5"/>
          <p:cNvSpPr txBox="1">
            <a:spLocks/>
          </p:cNvSpPr>
          <p:nvPr/>
        </p:nvSpPr>
        <p:spPr bwMode="auto">
          <a:xfrm>
            <a:off x="762000" y="14859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514350" lvl="0" indent="-514350" eaLnBrk="0" hangingPunct="0">
              <a:spcBef>
                <a:spcPct val="20000"/>
              </a:spcBef>
            </a:pPr>
            <a:endParaRPr kumimoji="0" lang="en-US" altLang="zh-CN" sz="2600" b="0" i="0" u="none" strike="noStrike" kern="1200" cap="none" spc="0" normalizeH="0" baseline="0" noProof="0" dirty="0">
              <a:ln>
                <a:noFill/>
              </a:ln>
              <a:solidFill>
                <a:schemeClr val="bg2">
                  <a:lumMod val="25000"/>
                </a:schemeClr>
              </a:solidFill>
              <a:effectLst/>
              <a:uLnTx/>
              <a:uFillTx/>
              <a:latin typeface="Arial" pitchFamily="34" charset="0"/>
              <a:ea typeface="+mn-ea"/>
              <a:cs typeface="Arial" pitchFamily="34" charset="0"/>
            </a:endParaRPr>
          </a:p>
        </p:txBody>
      </p:sp>
      <p:pic>
        <p:nvPicPr>
          <p:cNvPr id="19458" name="Picture 2"/>
          <p:cNvPicPr>
            <a:picLocks noChangeAspect="1" noChangeArrowheads="1"/>
          </p:cNvPicPr>
          <p:nvPr/>
        </p:nvPicPr>
        <p:blipFill>
          <a:blip r:embed="rId3" cstate="print"/>
          <a:srcRect/>
          <a:stretch>
            <a:fillRect/>
          </a:stretch>
        </p:blipFill>
        <p:spPr bwMode="auto">
          <a:xfrm>
            <a:off x="674140" y="1485900"/>
            <a:ext cx="8150772" cy="4646702"/>
          </a:xfrm>
          <a:prstGeom prst="rect">
            <a:avLst/>
          </a:prstGeom>
          <a:noFill/>
          <a:ln w="9525">
            <a:noFill/>
            <a:miter lim="800000"/>
            <a:headEnd/>
            <a:tailEnd/>
          </a:ln>
        </p:spPr>
      </p:pic>
    </p:spTree>
    <p:extLst>
      <p:ext uri="{BB962C8B-B14F-4D97-AF65-F5344CB8AC3E}">
        <p14:creationId xmlns:p14="http://schemas.microsoft.com/office/powerpoint/2010/main" val="397654580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2"/>
          <p:cNvSpPr txBox="1">
            <a:spLocks/>
          </p:cNvSpPr>
          <p:nvPr/>
        </p:nvSpPr>
        <p:spPr bwMode="auto">
          <a:xfrm>
            <a:off x="609600" y="17526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0" fontAlgn="base" latinLnBrk="0" hangingPunct="0">
              <a:lnSpc>
                <a:spcPct val="100000"/>
              </a:lnSpc>
              <a:spcBef>
                <a:spcPct val="20000"/>
              </a:spcBef>
              <a:spcAft>
                <a:spcPct val="0"/>
              </a:spcAft>
              <a:buClrTx/>
              <a:buSzTx/>
              <a:buFont typeface="Arial" pitchFamily="34" charset="0"/>
              <a:buChar char="•"/>
              <a:tabLst/>
              <a:defRPr/>
            </a:pPr>
            <a:endParaRPr kumimoji="0" lang="en-US" altLang="zh-CN" sz="2800" b="0" i="0" u="none" strike="noStrike" kern="1200" cap="none" spc="0" normalizeH="0" baseline="0" noProof="0" dirty="0">
              <a:ln>
                <a:noFill/>
              </a:ln>
              <a:solidFill>
                <a:schemeClr val="bg2">
                  <a:lumMod val="25000"/>
                </a:schemeClr>
              </a:solidFill>
              <a:effectLst/>
              <a:uLnTx/>
              <a:uFillTx/>
              <a:latin typeface="Times New Roman" pitchFamily="18" charset="0"/>
              <a:ea typeface="+mn-ea"/>
              <a:cs typeface="Times New Roman" pitchFamily="18" charset="0"/>
            </a:endParaRPr>
          </a:p>
        </p:txBody>
      </p:sp>
      <p:sp>
        <p:nvSpPr>
          <p:cNvPr id="2" name="标题 1"/>
          <p:cNvSpPr>
            <a:spLocks noGrp="1"/>
          </p:cNvSpPr>
          <p:nvPr>
            <p:ph type="title"/>
          </p:nvPr>
        </p:nvSpPr>
        <p:spPr/>
        <p:txBody>
          <a:bodyPr/>
          <a:lstStyle/>
          <a:p>
            <a:r>
              <a:rPr lang="en-US" altLang="zh-CN" dirty="0"/>
              <a:t>Region Descriptors</a:t>
            </a:r>
            <a:endParaRPr lang="zh-CN" altLang="en-US" dirty="0"/>
          </a:p>
        </p:txBody>
      </p:sp>
      <p:sp>
        <p:nvSpPr>
          <p:cNvPr id="4" name="灯片编号占位符 3"/>
          <p:cNvSpPr>
            <a:spLocks noGrp="1"/>
          </p:cNvSpPr>
          <p:nvPr>
            <p:ph type="sldNum" sz="quarter" idx="12"/>
          </p:nvPr>
        </p:nvSpPr>
        <p:spPr/>
        <p:txBody>
          <a:bodyPr/>
          <a:lstStyle/>
          <a:p>
            <a:pPr>
              <a:defRPr/>
            </a:pPr>
            <a:fld id="{0496CDA1-B2C2-440A-BCF6-820C15D1F7D4}" type="slidenum">
              <a:rPr lang="en-US" altLang="zh-CN" smtClean="0"/>
              <a:pPr>
                <a:defRPr/>
              </a:pPr>
              <a:t>37</a:t>
            </a:fld>
            <a:endParaRPr lang="en-US" altLang="zh-CN" dirty="0"/>
          </a:p>
        </p:txBody>
      </p:sp>
      <p:sp>
        <p:nvSpPr>
          <p:cNvPr id="8" name="内容占位符 2"/>
          <p:cNvSpPr txBox="1">
            <a:spLocks/>
          </p:cNvSpPr>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lvl="0" indent="-342900" eaLnBrk="0" hangingPunct="0">
              <a:spcBef>
                <a:spcPct val="20000"/>
              </a:spcBef>
              <a:buFont typeface="Arial" pitchFamily="34" charset="0"/>
              <a:buChar char="•"/>
            </a:pPr>
            <a:r>
              <a:rPr lang="en-US" altLang="zh-CN" sz="2400" dirty="0">
                <a:solidFill>
                  <a:schemeClr val="bg2">
                    <a:lumMod val="25000"/>
                  </a:schemeClr>
                </a:solidFill>
                <a:latin typeface="Arial" pitchFamily="34" charset="0"/>
                <a:ea typeface="+mn-ea"/>
                <a:cs typeface="Arial" pitchFamily="34" charset="0"/>
              </a:rPr>
              <a:t>Boundary descriptors use external representations to model the shape characteristics of regions.</a:t>
            </a:r>
          </a:p>
          <a:p>
            <a:pPr marL="342900" lvl="0" indent="-342900" eaLnBrk="0" hangingPunct="0">
              <a:spcBef>
                <a:spcPct val="20000"/>
              </a:spcBef>
              <a:buFont typeface="Arial" pitchFamily="34" charset="0"/>
              <a:buChar char="•"/>
            </a:pPr>
            <a:r>
              <a:rPr lang="en-US" altLang="zh-CN" sz="2400" dirty="0">
                <a:solidFill>
                  <a:schemeClr val="bg2">
                    <a:lumMod val="25000"/>
                  </a:schemeClr>
                </a:solidFill>
                <a:latin typeface="Arial" pitchFamily="34" charset="0"/>
                <a:ea typeface="+mn-ea"/>
                <a:cs typeface="Arial" pitchFamily="34" charset="0"/>
              </a:rPr>
              <a:t>Regional descriptors use internal representations to model the internal content of regions.</a:t>
            </a:r>
          </a:p>
          <a:p>
            <a:pPr marL="342900" lvl="0" indent="-342900" eaLnBrk="0" hangingPunct="0">
              <a:spcBef>
                <a:spcPct val="20000"/>
              </a:spcBef>
              <a:buFont typeface="Arial" pitchFamily="34" charset="0"/>
              <a:buChar char="•"/>
            </a:pPr>
            <a:r>
              <a:rPr lang="en-US" altLang="zh-CN" sz="2400" dirty="0">
                <a:solidFill>
                  <a:schemeClr val="bg2">
                    <a:lumMod val="25000"/>
                  </a:schemeClr>
                </a:solidFill>
                <a:latin typeface="Arial" pitchFamily="34" charset="0"/>
                <a:cs typeface="Arial" pitchFamily="34" charset="0"/>
              </a:rPr>
              <a:t>Examples:</a:t>
            </a:r>
          </a:p>
          <a:p>
            <a:pPr marL="800100" lvl="1" indent="-342900" eaLnBrk="0" hangingPunct="0">
              <a:spcBef>
                <a:spcPct val="20000"/>
              </a:spcBef>
              <a:buFont typeface="Arial" pitchFamily="34" charset="0"/>
              <a:buChar char="•"/>
            </a:pPr>
            <a:r>
              <a:rPr lang="en-US" altLang="zh-CN" sz="2200" dirty="0">
                <a:solidFill>
                  <a:schemeClr val="bg2">
                    <a:lumMod val="25000"/>
                  </a:schemeClr>
                </a:solidFill>
                <a:latin typeface="Arial" pitchFamily="34" charset="0"/>
                <a:cs typeface="Arial" pitchFamily="34" charset="0"/>
              </a:rPr>
              <a:t>Shape properties (both internal and external)</a:t>
            </a:r>
          </a:p>
          <a:p>
            <a:pPr marL="800100" lvl="1" indent="-342900" eaLnBrk="0" hangingPunct="0">
              <a:spcBef>
                <a:spcPct val="20000"/>
              </a:spcBef>
              <a:buFont typeface="Arial" pitchFamily="34" charset="0"/>
              <a:buChar char="•"/>
            </a:pPr>
            <a:r>
              <a:rPr lang="en-US" altLang="zh-CN" sz="2200" dirty="0">
                <a:solidFill>
                  <a:schemeClr val="bg2">
                    <a:lumMod val="25000"/>
                  </a:schemeClr>
                </a:solidFill>
                <a:latin typeface="Arial" pitchFamily="34" charset="0"/>
                <a:cs typeface="Arial" pitchFamily="34" charset="0"/>
              </a:rPr>
              <a:t>Fourier descriptors (external)</a:t>
            </a:r>
          </a:p>
          <a:p>
            <a:pPr marL="800100" lvl="1" indent="-342900" eaLnBrk="0" hangingPunct="0">
              <a:spcBef>
                <a:spcPct val="20000"/>
              </a:spcBef>
              <a:buFont typeface="Arial" pitchFamily="34" charset="0"/>
              <a:buChar char="•"/>
            </a:pPr>
            <a:r>
              <a:rPr lang="en-US" altLang="zh-CN" sz="2200" dirty="0">
                <a:solidFill>
                  <a:schemeClr val="bg2">
                    <a:lumMod val="25000"/>
                  </a:schemeClr>
                </a:solidFill>
                <a:latin typeface="Arial" pitchFamily="34" charset="0"/>
                <a:cs typeface="Arial" pitchFamily="34" charset="0"/>
              </a:rPr>
              <a:t>Statistics and histograms (internal)</a:t>
            </a:r>
          </a:p>
          <a:p>
            <a:pPr marL="342900" lvl="0" indent="-342900" eaLnBrk="0" hangingPunct="0">
              <a:spcBef>
                <a:spcPct val="20000"/>
              </a:spcBef>
              <a:buFont typeface="Arial" pitchFamily="34" charset="0"/>
              <a:buChar char="•"/>
            </a:pPr>
            <a:endParaRPr lang="en-US" altLang="zh-CN" sz="2200" dirty="0">
              <a:solidFill>
                <a:schemeClr val="bg2">
                  <a:lumMod val="25000"/>
                </a:schemeClr>
              </a:solidFill>
              <a:latin typeface="Arial" pitchFamily="34" charset="0"/>
              <a:cs typeface="Arial" pitchFamily="34" charset="0"/>
            </a:endParaRPr>
          </a:p>
          <a:p>
            <a:pPr marL="342900" lvl="0" indent="-342900" eaLnBrk="0" hangingPunct="0">
              <a:spcBef>
                <a:spcPct val="20000"/>
              </a:spcBef>
              <a:buFont typeface="Arial" pitchFamily="34" charset="0"/>
              <a:buChar char="•"/>
            </a:pPr>
            <a:endParaRPr lang="en-US" altLang="zh-CN" sz="2400" dirty="0">
              <a:solidFill>
                <a:schemeClr val="bg2">
                  <a:lumMod val="25000"/>
                </a:schemeClr>
              </a:solidFill>
              <a:latin typeface="Arial" pitchFamily="34" charset="0"/>
              <a:ea typeface="+mn-ea"/>
              <a:cs typeface="Arial" pitchFamily="34" charset="0"/>
            </a:endParaRPr>
          </a:p>
          <a:p>
            <a:pPr marL="342900" lvl="0" indent="-342900" eaLnBrk="0" hangingPunct="0">
              <a:spcBef>
                <a:spcPct val="20000"/>
              </a:spcBef>
              <a:buFont typeface="Arial" pitchFamily="34" charset="0"/>
              <a:buChar char="•"/>
            </a:pPr>
            <a:endParaRPr kumimoji="0" lang="en-US" altLang="zh-CN" sz="2400" b="0" i="0" u="none" strike="noStrike" kern="1200" cap="none" spc="0" normalizeH="0" baseline="0" noProof="0" dirty="0">
              <a:ln>
                <a:noFill/>
              </a:ln>
              <a:solidFill>
                <a:schemeClr val="bg2">
                  <a:lumMod val="25000"/>
                </a:schemeClr>
              </a:solidFill>
              <a:effectLst/>
              <a:uLnTx/>
              <a:uFillTx/>
              <a:latin typeface="Arial" pitchFamily="34" charset="0"/>
              <a:ea typeface="+mn-ea"/>
              <a:cs typeface="Arial" pitchFamily="34" charset="0"/>
            </a:endParaRPr>
          </a:p>
        </p:txBody>
      </p:sp>
    </p:spTree>
    <p:extLst>
      <p:ext uri="{BB962C8B-B14F-4D97-AF65-F5344CB8AC3E}">
        <p14:creationId xmlns:p14="http://schemas.microsoft.com/office/powerpoint/2010/main" val="35359491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2"/>
          <p:cNvSpPr txBox="1">
            <a:spLocks/>
          </p:cNvSpPr>
          <p:nvPr/>
        </p:nvSpPr>
        <p:spPr bwMode="auto">
          <a:xfrm>
            <a:off x="609600" y="17526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0" fontAlgn="base" latinLnBrk="0" hangingPunct="0">
              <a:lnSpc>
                <a:spcPct val="100000"/>
              </a:lnSpc>
              <a:spcBef>
                <a:spcPct val="20000"/>
              </a:spcBef>
              <a:spcAft>
                <a:spcPct val="0"/>
              </a:spcAft>
              <a:buClrTx/>
              <a:buSzTx/>
              <a:buFont typeface="Arial" pitchFamily="34" charset="0"/>
              <a:buChar char="•"/>
              <a:tabLst/>
              <a:defRPr/>
            </a:pPr>
            <a:endParaRPr kumimoji="0" lang="en-US" altLang="zh-CN" sz="2800" b="0" i="0" u="none" strike="noStrike" kern="1200" cap="none" spc="0" normalizeH="0" baseline="0" noProof="0" dirty="0">
              <a:ln>
                <a:noFill/>
              </a:ln>
              <a:solidFill>
                <a:schemeClr val="bg2">
                  <a:lumMod val="25000"/>
                </a:schemeClr>
              </a:solidFill>
              <a:effectLst/>
              <a:uLnTx/>
              <a:uFillTx/>
              <a:latin typeface="Times New Roman" pitchFamily="18" charset="0"/>
              <a:ea typeface="+mn-ea"/>
              <a:cs typeface="Times New Roman" pitchFamily="18" charset="0"/>
            </a:endParaRPr>
          </a:p>
        </p:txBody>
      </p:sp>
      <p:sp>
        <p:nvSpPr>
          <p:cNvPr id="2" name="标题 1"/>
          <p:cNvSpPr>
            <a:spLocks noGrp="1"/>
          </p:cNvSpPr>
          <p:nvPr>
            <p:ph type="title"/>
          </p:nvPr>
        </p:nvSpPr>
        <p:spPr/>
        <p:txBody>
          <a:bodyPr/>
          <a:lstStyle/>
          <a:p>
            <a:r>
              <a:rPr lang="en-US" altLang="zh-CN" dirty="0"/>
              <a:t>Shape Properties</a:t>
            </a:r>
            <a:endParaRPr lang="zh-CN" altLang="en-US" dirty="0"/>
          </a:p>
        </p:txBody>
      </p:sp>
      <p:sp>
        <p:nvSpPr>
          <p:cNvPr id="4" name="灯片编号占位符 3"/>
          <p:cNvSpPr>
            <a:spLocks noGrp="1"/>
          </p:cNvSpPr>
          <p:nvPr>
            <p:ph type="sldNum" sz="quarter" idx="12"/>
          </p:nvPr>
        </p:nvSpPr>
        <p:spPr/>
        <p:txBody>
          <a:bodyPr/>
          <a:lstStyle/>
          <a:p>
            <a:pPr>
              <a:defRPr/>
            </a:pPr>
            <a:fld id="{0496CDA1-B2C2-440A-BCF6-820C15D1F7D4}" type="slidenum">
              <a:rPr lang="en-US" altLang="zh-CN" smtClean="0"/>
              <a:pPr>
                <a:defRPr/>
              </a:pPr>
              <a:t>38</a:t>
            </a:fld>
            <a:endParaRPr lang="en-US" altLang="zh-CN" dirty="0"/>
          </a:p>
        </p:txBody>
      </p:sp>
      <p:sp>
        <p:nvSpPr>
          <p:cNvPr id="8" name="内容占位符 2"/>
          <p:cNvSpPr txBox="1">
            <a:spLocks/>
          </p:cNvSpPr>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lvl="0" indent="-342900" eaLnBrk="0" hangingPunct="0">
              <a:spcBef>
                <a:spcPct val="20000"/>
              </a:spcBef>
              <a:buFont typeface="Arial" pitchFamily="34" charset="0"/>
              <a:buChar char="•"/>
            </a:pPr>
            <a:r>
              <a:rPr lang="en-US" altLang="zh-CN" sz="2400" dirty="0">
                <a:solidFill>
                  <a:srgbClr val="FF0000"/>
                </a:solidFill>
                <a:latin typeface="Arial" pitchFamily="34" charset="0"/>
                <a:cs typeface="Arial" pitchFamily="34" charset="0"/>
              </a:rPr>
              <a:t>Area</a:t>
            </a:r>
          </a:p>
          <a:p>
            <a:pPr marL="800100" lvl="1" indent="-342900" eaLnBrk="0" hangingPunct="0">
              <a:spcBef>
                <a:spcPct val="20000"/>
              </a:spcBef>
              <a:buFont typeface="Arial" pitchFamily="34" charset="0"/>
              <a:buChar char="•"/>
            </a:pPr>
            <a:r>
              <a:rPr lang="en-US" altLang="zh-CN" sz="2200" dirty="0">
                <a:solidFill>
                  <a:schemeClr val="bg2">
                    <a:lumMod val="25000"/>
                  </a:schemeClr>
                </a:solidFill>
                <a:latin typeface="Arial" pitchFamily="34" charset="0"/>
                <a:cs typeface="Arial" pitchFamily="34" charset="0"/>
              </a:rPr>
              <a:t>Number of pixels in the region</a:t>
            </a:r>
          </a:p>
          <a:p>
            <a:pPr marL="342900" lvl="0" indent="-342900" eaLnBrk="0" hangingPunct="0">
              <a:spcBef>
                <a:spcPct val="20000"/>
              </a:spcBef>
              <a:buFont typeface="Arial" pitchFamily="34" charset="0"/>
              <a:buChar char="•"/>
            </a:pPr>
            <a:r>
              <a:rPr lang="en-US" altLang="zh-CN" sz="2400" dirty="0">
                <a:solidFill>
                  <a:srgbClr val="FF0000"/>
                </a:solidFill>
                <a:latin typeface="Arial" pitchFamily="34" charset="0"/>
                <a:cs typeface="Arial" pitchFamily="34" charset="0"/>
              </a:rPr>
              <a:t>Perimeter</a:t>
            </a:r>
          </a:p>
          <a:p>
            <a:pPr marL="800100" lvl="1" indent="-342900" eaLnBrk="0" hangingPunct="0">
              <a:spcBef>
                <a:spcPct val="20000"/>
              </a:spcBef>
              <a:buFont typeface="Arial" pitchFamily="34" charset="0"/>
              <a:buChar char="•"/>
            </a:pPr>
            <a:r>
              <a:rPr lang="en-US" altLang="zh-CN" sz="2200" dirty="0">
                <a:solidFill>
                  <a:schemeClr val="bg2">
                    <a:lumMod val="25000"/>
                  </a:schemeClr>
                </a:solidFill>
                <a:latin typeface="Arial" pitchFamily="34" charset="0"/>
                <a:cs typeface="Arial" pitchFamily="34" charset="0"/>
              </a:rPr>
              <a:t>Number of pixels on the boundary</a:t>
            </a:r>
          </a:p>
          <a:p>
            <a:pPr marL="800100" lvl="1" indent="-342900" eaLnBrk="0" hangingPunct="0">
              <a:spcBef>
                <a:spcPct val="20000"/>
              </a:spcBef>
              <a:buFont typeface="Arial" pitchFamily="34" charset="0"/>
              <a:buChar char="•"/>
            </a:pPr>
            <a:r>
              <a:rPr lang="en-US" altLang="zh-CN" sz="2200" dirty="0">
                <a:solidFill>
                  <a:schemeClr val="bg2">
                    <a:lumMod val="25000"/>
                  </a:schemeClr>
                </a:solidFill>
                <a:latin typeface="Arial" pitchFamily="34" charset="0"/>
                <a:cs typeface="Arial" pitchFamily="34" charset="0"/>
              </a:rPr>
              <a:t>Number of vertical and horizontal components plus √2 times the number of diagonal components</a:t>
            </a:r>
          </a:p>
          <a:p>
            <a:pPr marL="342900" lvl="0" indent="-342900" eaLnBrk="0" hangingPunct="0">
              <a:spcBef>
                <a:spcPct val="20000"/>
              </a:spcBef>
              <a:buFont typeface="Arial" pitchFamily="34" charset="0"/>
              <a:buChar char="•"/>
            </a:pPr>
            <a:r>
              <a:rPr lang="en-US" altLang="zh-CN" sz="2200" dirty="0">
                <a:solidFill>
                  <a:srgbClr val="FF0000"/>
                </a:solidFill>
                <a:latin typeface="Arial" pitchFamily="34" charset="0"/>
                <a:cs typeface="Arial" pitchFamily="34" charset="0"/>
              </a:rPr>
              <a:t>Bounding box</a:t>
            </a:r>
          </a:p>
          <a:p>
            <a:pPr marL="342900" lvl="0" indent="-342900" eaLnBrk="0" hangingPunct="0">
              <a:spcBef>
                <a:spcPct val="20000"/>
              </a:spcBef>
              <a:buFont typeface="Arial" pitchFamily="34" charset="0"/>
              <a:buChar char="•"/>
            </a:pPr>
            <a:r>
              <a:rPr lang="en-US" altLang="zh-CN" sz="2400" dirty="0">
                <a:solidFill>
                  <a:srgbClr val="FF0000"/>
                </a:solidFill>
                <a:latin typeface="Arial" pitchFamily="34" charset="0"/>
                <a:cs typeface="Arial" pitchFamily="34" charset="0"/>
              </a:rPr>
              <a:t>Diameter</a:t>
            </a:r>
          </a:p>
          <a:p>
            <a:pPr marL="800100" lvl="1" indent="-342900" eaLnBrk="0" hangingPunct="0">
              <a:spcBef>
                <a:spcPct val="20000"/>
              </a:spcBef>
              <a:buFont typeface="Arial" pitchFamily="34" charset="0"/>
              <a:buChar char="•"/>
            </a:pPr>
            <a:r>
              <a:rPr lang="en-US" altLang="zh-CN" sz="2200" dirty="0">
                <a:solidFill>
                  <a:schemeClr val="bg2">
                    <a:lumMod val="25000"/>
                  </a:schemeClr>
                </a:solidFill>
                <a:latin typeface="Arial" pitchFamily="34" charset="0"/>
                <a:cs typeface="Arial" pitchFamily="34" charset="0"/>
              </a:rPr>
              <a:t>Maximum distance between</a:t>
            </a:r>
          </a:p>
          <a:p>
            <a:pPr marL="800100" lvl="1" indent="-342900" eaLnBrk="0" hangingPunct="0">
              <a:spcBef>
                <a:spcPct val="20000"/>
              </a:spcBef>
            </a:pPr>
            <a:r>
              <a:rPr lang="en-US" altLang="zh-CN" sz="2200" dirty="0">
                <a:solidFill>
                  <a:schemeClr val="bg2">
                    <a:lumMod val="25000"/>
                  </a:schemeClr>
                </a:solidFill>
                <a:latin typeface="Arial" pitchFamily="34" charset="0"/>
                <a:cs typeface="Arial" pitchFamily="34" charset="0"/>
              </a:rPr>
              <a:t>     boundary points</a:t>
            </a:r>
            <a:endParaRPr lang="en-US" altLang="zh-CN" sz="2400" dirty="0">
              <a:solidFill>
                <a:schemeClr val="bg2">
                  <a:lumMod val="25000"/>
                </a:schemeClr>
              </a:solidFill>
              <a:latin typeface="Arial" pitchFamily="34" charset="0"/>
              <a:cs typeface="Arial" pitchFamily="34" charset="0"/>
            </a:endParaRPr>
          </a:p>
          <a:p>
            <a:pPr marL="342900" lvl="0" indent="-342900" eaLnBrk="0" hangingPunct="0">
              <a:spcBef>
                <a:spcPct val="20000"/>
              </a:spcBef>
              <a:buFont typeface="Arial" pitchFamily="34" charset="0"/>
              <a:buChar char="•"/>
            </a:pPr>
            <a:r>
              <a:rPr lang="en-US" altLang="zh-CN" sz="2400" dirty="0">
                <a:solidFill>
                  <a:srgbClr val="FF0000"/>
                </a:solidFill>
                <a:latin typeface="Arial" pitchFamily="34" charset="0"/>
                <a:cs typeface="Arial" pitchFamily="34" charset="0"/>
              </a:rPr>
              <a:t>Equivalent diameter</a:t>
            </a:r>
          </a:p>
          <a:p>
            <a:pPr marL="800100" lvl="1" indent="-342900" eaLnBrk="0" hangingPunct="0">
              <a:spcBef>
                <a:spcPct val="20000"/>
              </a:spcBef>
              <a:buFont typeface="Arial" pitchFamily="34" charset="0"/>
              <a:buChar char="•"/>
            </a:pPr>
            <a:r>
              <a:rPr lang="en-US" altLang="zh-CN" sz="2200" dirty="0">
                <a:solidFill>
                  <a:schemeClr val="bg2">
                    <a:lumMod val="25000"/>
                  </a:schemeClr>
                </a:solidFill>
                <a:latin typeface="Arial" pitchFamily="34" charset="0"/>
                <a:cs typeface="Arial" pitchFamily="34" charset="0"/>
              </a:rPr>
              <a:t>Diameter of a circle with the same area as the region</a:t>
            </a:r>
            <a:endParaRPr kumimoji="0" lang="en-US" altLang="zh-CN" sz="2400" b="0" i="0" u="none" strike="noStrike" kern="1200" cap="none" spc="0" normalizeH="0" baseline="0" noProof="0" dirty="0">
              <a:ln>
                <a:noFill/>
              </a:ln>
              <a:solidFill>
                <a:schemeClr val="bg2">
                  <a:lumMod val="25000"/>
                </a:schemeClr>
              </a:solidFill>
              <a:effectLst/>
              <a:uLnTx/>
              <a:uFillTx/>
              <a:latin typeface="Arial" pitchFamily="34" charset="0"/>
              <a:ea typeface="+mn-ea"/>
              <a:cs typeface="Arial" pitchFamily="34" charset="0"/>
            </a:endParaRPr>
          </a:p>
        </p:txBody>
      </p:sp>
      <p:pic>
        <p:nvPicPr>
          <p:cNvPr id="20482" name="Picture 2"/>
          <p:cNvPicPr>
            <a:picLocks noChangeAspect="1" noChangeArrowheads="1"/>
          </p:cNvPicPr>
          <p:nvPr/>
        </p:nvPicPr>
        <p:blipFill>
          <a:blip r:embed="rId3" cstate="print"/>
          <a:srcRect/>
          <a:stretch>
            <a:fillRect/>
          </a:stretch>
        </p:blipFill>
        <p:spPr bwMode="auto">
          <a:xfrm>
            <a:off x="5900738" y="3940287"/>
            <a:ext cx="2318857" cy="2185876"/>
          </a:xfrm>
          <a:prstGeom prst="rect">
            <a:avLst/>
          </a:prstGeom>
          <a:noFill/>
          <a:ln w="9525">
            <a:noFill/>
            <a:miter lim="800000"/>
            <a:headEnd/>
            <a:tailEnd/>
          </a:ln>
        </p:spPr>
      </p:pic>
    </p:spTree>
    <p:extLst>
      <p:ext uri="{BB962C8B-B14F-4D97-AF65-F5344CB8AC3E}">
        <p14:creationId xmlns:p14="http://schemas.microsoft.com/office/powerpoint/2010/main" val="413666574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2"/>
          <p:cNvSpPr txBox="1">
            <a:spLocks/>
          </p:cNvSpPr>
          <p:nvPr/>
        </p:nvSpPr>
        <p:spPr bwMode="auto">
          <a:xfrm>
            <a:off x="609600" y="17526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0" fontAlgn="base" latinLnBrk="0" hangingPunct="0">
              <a:lnSpc>
                <a:spcPct val="100000"/>
              </a:lnSpc>
              <a:spcBef>
                <a:spcPct val="20000"/>
              </a:spcBef>
              <a:spcAft>
                <a:spcPct val="0"/>
              </a:spcAft>
              <a:buClrTx/>
              <a:buSzTx/>
              <a:buFont typeface="Arial" pitchFamily="34" charset="0"/>
              <a:buChar char="•"/>
              <a:tabLst/>
              <a:defRPr/>
            </a:pPr>
            <a:endParaRPr kumimoji="0" lang="en-US" altLang="zh-CN" sz="2800" b="0" i="0" u="none" strike="noStrike" kern="1200" cap="none" spc="0" normalizeH="0" baseline="0" noProof="0" dirty="0">
              <a:ln>
                <a:noFill/>
              </a:ln>
              <a:solidFill>
                <a:schemeClr val="bg2">
                  <a:lumMod val="25000"/>
                </a:schemeClr>
              </a:solidFill>
              <a:effectLst/>
              <a:uLnTx/>
              <a:uFillTx/>
              <a:latin typeface="Times New Roman" pitchFamily="18" charset="0"/>
              <a:ea typeface="+mn-ea"/>
              <a:cs typeface="Times New Roman" pitchFamily="18" charset="0"/>
            </a:endParaRPr>
          </a:p>
        </p:txBody>
      </p:sp>
      <p:sp>
        <p:nvSpPr>
          <p:cNvPr id="2" name="标题 1"/>
          <p:cNvSpPr>
            <a:spLocks noGrp="1"/>
          </p:cNvSpPr>
          <p:nvPr>
            <p:ph type="title"/>
          </p:nvPr>
        </p:nvSpPr>
        <p:spPr/>
        <p:txBody>
          <a:bodyPr/>
          <a:lstStyle/>
          <a:p>
            <a:r>
              <a:rPr lang="en-US" altLang="zh-CN" dirty="0"/>
              <a:t>Shape Properties</a:t>
            </a:r>
            <a:endParaRPr lang="zh-CN" altLang="en-US" dirty="0"/>
          </a:p>
        </p:txBody>
      </p:sp>
      <p:sp>
        <p:nvSpPr>
          <p:cNvPr id="4" name="灯片编号占位符 3"/>
          <p:cNvSpPr>
            <a:spLocks noGrp="1"/>
          </p:cNvSpPr>
          <p:nvPr>
            <p:ph type="sldNum" sz="quarter" idx="12"/>
          </p:nvPr>
        </p:nvSpPr>
        <p:spPr/>
        <p:txBody>
          <a:bodyPr/>
          <a:lstStyle/>
          <a:p>
            <a:pPr>
              <a:defRPr/>
            </a:pPr>
            <a:fld id="{0496CDA1-B2C2-440A-BCF6-820C15D1F7D4}" type="slidenum">
              <a:rPr lang="en-US" altLang="zh-CN" smtClean="0"/>
              <a:pPr>
                <a:defRPr/>
              </a:pPr>
              <a:t>39</a:t>
            </a:fld>
            <a:endParaRPr lang="en-US" altLang="zh-CN" dirty="0"/>
          </a:p>
        </p:txBody>
      </p:sp>
      <p:sp>
        <p:nvSpPr>
          <p:cNvPr id="8" name="内容占位符 2"/>
          <p:cNvSpPr txBox="1">
            <a:spLocks/>
          </p:cNvSpPr>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lvl="0" indent="-342900" eaLnBrk="0" hangingPunct="0">
              <a:spcBef>
                <a:spcPct val="20000"/>
              </a:spcBef>
              <a:buFont typeface="Arial" pitchFamily="34" charset="0"/>
              <a:buChar char="•"/>
            </a:pPr>
            <a:r>
              <a:rPr lang="en-US" altLang="zh-CN" sz="2400" dirty="0">
                <a:solidFill>
                  <a:srgbClr val="FF0000"/>
                </a:solidFill>
                <a:latin typeface="Arial" pitchFamily="34" charset="0"/>
                <a:cs typeface="Arial" pitchFamily="34" charset="0"/>
              </a:rPr>
              <a:t>Principal axes of inertia</a:t>
            </a:r>
          </a:p>
          <a:p>
            <a:pPr marL="800100" lvl="1" indent="-342900" eaLnBrk="0" hangingPunct="0">
              <a:spcBef>
                <a:spcPct val="20000"/>
              </a:spcBef>
              <a:buFont typeface="Arial" pitchFamily="34" charset="0"/>
              <a:buChar char="•"/>
            </a:pPr>
            <a:r>
              <a:rPr lang="en-US" altLang="zh-CN" sz="2200" dirty="0">
                <a:solidFill>
                  <a:schemeClr val="bg2">
                    <a:lumMod val="25000"/>
                  </a:schemeClr>
                </a:solidFill>
                <a:latin typeface="Arial" pitchFamily="34" charset="0"/>
                <a:cs typeface="Arial" pitchFamily="34" charset="0"/>
              </a:rPr>
              <a:t>Compute the mean of pixel coordinates (</a:t>
            </a:r>
            <a:r>
              <a:rPr lang="en-US" altLang="zh-CN" sz="2200" dirty="0" err="1">
                <a:solidFill>
                  <a:schemeClr val="bg2">
                    <a:lumMod val="25000"/>
                  </a:schemeClr>
                </a:solidFill>
                <a:latin typeface="Arial" pitchFamily="34" charset="0"/>
                <a:cs typeface="Arial" pitchFamily="34" charset="0"/>
              </a:rPr>
              <a:t>centroid</a:t>
            </a:r>
            <a:r>
              <a:rPr lang="en-US" altLang="zh-CN" sz="2200" dirty="0">
                <a:solidFill>
                  <a:schemeClr val="bg2">
                    <a:lumMod val="25000"/>
                  </a:schemeClr>
                </a:solidFill>
                <a:latin typeface="Arial" pitchFamily="34" charset="0"/>
                <a:cs typeface="Arial" pitchFamily="34" charset="0"/>
              </a:rPr>
              <a:t>)</a:t>
            </a:r>
          </a:p>
          <a:p>
            <a:pPr marL="800100" lvl="1" indent="-342900" eaLnBrk="0" hangingPunct="0">
              <a:spcBef>
                <a:spcPct val="20000"/>
              </a:spcBef>
              <a:buFont typeface="Arial" pitchFamily="34" charset="0"/>
              <a:buChar char="•"/>
            </a:pPr>
            <a:r>
              <a:rPr lang="en-US" altLang="zh-CN" sz="2200" dirty="0">
                <a:solidFill>
                  <a:schemeClr val="bg2">
                    <a:lumMod val="25000"/>
                  </a:schemeClr>
                </a:solidFill>
                <a:latin typeface="Arial" pitchFamily="34" charset="0"/>
                <a:cs typeface="Arial" pitchFamily="34" charset="0"/>
              </a:rPr>
              <a:t>Compute the covariance matrix of pixel coordinates</a:t>
            </a:r>
          </a:p>
          <a:p>
            <a:pPr marL="800100" lvl="1" indent="-342900" eaLnBrk="0" hangingPunct="0">
              <a:spcBef>
                <a:spcPct val="20000"/>
              </a:spcBef>
              <a:buFont typeface="Arial" pitchFamily="34" charset="0"/>
              <a:buChar char="•"/>
            </a:pPr>
            <a:r>
              <a:rPr lang="en-US" altLang="zh-CN" sz="2200" dirty="0">
                <a:solidFill>
                  <a:srgbClr val="FF0000"/>
                </a:solidFill>
                <a:latin typeface="Arial" pitchFamily="34" charset="0"/>
                <a:cs typeface="Arial" pitchFamily="34" charset="0"/>
              </a:rPr>
              <a:t>Major axis </a:t>
            </a:r>
            <a:r>
              <a:rPr lang="en-US" altLang="zh-CN" sz="2200" dirty="0">
                <a:solidFill>
                  <a:schemeClr val="bg2">
                    <a:lumMod val="25000"/>
                  </a:schemeClr>
                </a:solidFill>
                <a:latin typeface="Arial" pitchFamily="34" charset="0"/>
                <a:cs typeface="Arial" pitchFamily="34" charset="0"/>
              </a:rPr>
              <a:t>is the eigenvector of the covariance matrix corresponding to the larger </a:t>
            </a:r>
            <a:r>
              <a:rPr lang="en-US" altLang="zh-CN" sz="2200" dirty="0" err="1">
                <a:solidFill>
                  <a:schemeClr val="bg2">
                    <a:lumMod val="25000"/>
                  </a:schemeClr>
                </a:solidFill>
                <a:latin typeface="Arial" pitchFamily="34" charset="0"/>
                <a:cs typeface="Arial" pitchFamily="34" charset="0"/>
              </a:rPr>
              <a:t>eigenvalue</a:t>
            </a:r>
            <a:endParaRPr lang="en-US" altLang="zh-CN" sz="2200" dirty="0">
              <a:solidFill>
                <a:schemeClr val="bg2">
                  <a:lumMod val="25000"/>
                </a:schemeClr>
              </a:solidFill>
              <a:latin typeface="Arial" pitchFamily="34" charset="0"/>
              <a:cs typeface="Arial" pitchFamily="34" charset="0"/>
            </a:endParaRPr>
          </a:p>
          <a:p>
            <a:pPr marL="800100" lvl="1" indent="-342900" eaLnBrk="0" hangingPunct="0">
              <a:spcBef>
                <a:spcPct val="20000"/>
              </a:spcBef>
              <a:buFont typeface="Arial" pitchFamily="34" charset="0"/>
              <a:buChar char="•"/>
            </a:pPr>
            <a:r>
              <a:rPr lang="en-US" altLang="zh-CN" sz="2200" dirty="0">
                <a:solidFill>
                  <a:srgbClr val="FF0000"/>
                </a:solidFill>
                <a:latin typeface="Arial" pitchFamily="34" charset="0"/>
                <a:cs typeface="Arial" pitchFamily="34" charset="0"/>
              </a:rPr>
              <a:t>Minor axis </a:t>
            </a:r>
            <a:r>
              <a:rPr lang="en-US" altLang="zh-CN" sz="2200" dirty="0">
                <a:solidFill>
                  <a:schemeClr val="bg2">
                    <a:lumMod val="25000"/>
                  </a:schemeClr>
                </a:solidFill>
                <a:latin typeface="Arial" pitchFamily="34" charset="0"/>
                <a:cs typeface="Arial" pitchFamily="34" charset="0"/>
              </a:rPr>
              <a:t>is the eigenvector</a:t>
            </a:r>
          </a:p>
          <a:p>
            <a:pPr marL="800100" lvl="1" indent="-342900" eaLnBrk="0" hangingPunct="0">
              <a:spcBef>
                <a:spcPct val="20000"/>
              </a:spcBef>
            </a:pPr>
            <a:r>
              <a:rPr lang="en-US" altLang="zh-CN" sz="2200" dirty="0">
                <a:solidFill>
                  <a:schemeClr val="bg2">
                    <a:lumMod val="25000"/>
                  </a:schemeClr>
                </a:solidFill>
                <a:latin typeface="Arial" pitchFamily="34" charset="0"/>
                <a:cs typeface="Arial" pitchFamily="34" charset="0"/>
              </a:rPr>
              <a:t>     of the covariance matrix</a:t>
            </a:r>
          </a:p>
          <a:p>
            <a:pPr marL="800100" lvl="1" indent="-342900" eaLnBrk="0" hangingPunct="0">
              <a:spcBef>
                <a:spcPct val="20000"/>
              </a:spcBef>
            </a:pPr>
            <a:r>
              <a:rPr lang="en-US" altLang="zh-CN" sz="2200" dirty="0">
                <a:solidFill>
                  <a:schemeClr val="bg2">
                    <a:lumMod val="25000"/>
                  </a:schemeClr>
                </a:solidFill>
                <a:latin typeface="Arial" pitchFamily="34" charset="0"/>
                <a:cs typeface="Arial" pitchFamily="34" charset="0"/>
              </a:rPr>
              <a:t>     corresponding to the smaller</a:t>
            </a:r>
          </a:p>
          <a:p>
            <a:pPr marL="800100" lvl="1" indent="-342900" eaLnBrk="0" hangingPunct="0">
              <a:spcBef>
                <a:spcPct val="20000"/>
              </a:spcBef>
            </a:pPr>
            <a:r>
              <a:rPr lang="en-US" altLang="zh-CN" sz="2200" dirty="0">
                <a:solidFill>
                  <a:schemeClr val="bg2">
                    <a:lumMod val="25000"/>
                  </a:schemeClr>
                </a:solidFill>
                <a:latin typeface="Arial" pitchFamily="34" charset="0"/>
                <a:cs typeface="Arial" pitchFamily="34" charset="0"/>
              </a:rPr>
              <a:t>     </a:t>
            </a:r>
            <a:r>
              <a:rPr lang="en-US" altLang="zh-CN" sz="2200" dirty="0" err="1">
                <a:solidFill>
                  <a:schemeClr val="bg2">
                    <a:lumMod val="25000"/>
                  </a:schemeClr>
                </a:solidFill>
                <a:latin typeface="Arial" pitchFamily="34" charset="0"/>
                <a:cs typeface="Arial" pitchFamily="34" charset="0"/>
              </a:rPr>
              <a:t>eigenvalue</a:t>
            </a:r>
            <a:endParaRPr lang="en-US" altLang="zh-CN" sz="2200" dirty="0">
              <a:solidFill>
                <a:schemeClr val="bg2">
                  <a:lumMod val="25000"/>
                </a:schemeClr>
              </a:solidFill>
              <a:latin typeface="Arial" pitchFamily="34" charset="0"/>
              <a:cs typeface="Arial" pitchFamily="34" charset="0"/>
            </a:endParaRPr>
          </a:p>
        </p:txBody>
      </p:sp>
      <p:pic>
        <p:nvPicPr>
          <p:cNvPr id="21506" name="Picture 2"/>
          <p:cNvPicPr>
            <a:picLocks noChangeAspect="1" noChangeArrowheads="1"/>
          </p:cNvPicPr>
          <p:nvPr/>
        </p:nvPicPr>
        <p:blipFill>
          <a:blip r:embed="rId3" cstate="print"/>
          <a:srcRect/>
          <a:stretch>
            <a:fillRect/>
          </a:stretch>
        </p:blipFill>
        <p:spPr bwMode="auto">
          <a:xfrm>
            <a:off x="5028013" y="3658967"/>
            <a:ext cx="3217844" cy="2356834"/>
          </a:xfrm>
          <a:prstGeom prst="rect">
            <a:avLst/>
          </a:prstGeom>
          <a:noFill/>
          <a:ln w="9525">
            <a:noFill/>
            <a:miter lim="800000"/>
            <a:headEnd/>
            <a:tailEnd/>
          </a:ln>
        </p:spPr>
      </p:pic>
    </p:spTree>
    <p:extLst>
      <p:ext uri="{BB962C8B-B14F-4D97-AF65-F5344CB8AC3E}">
        <p14:creationId xmlns:p14="http://schemas.microsoft.com/office/powerpoint/2010/main" val="26543752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2"/>
          <p:cNvSpPr txBox="1">
            <a:spLocks/>
          </p:cNvSpPr>
          <p:nvPr/>
        </p:nvSpPr>
        <p:spPr bwMode="auto">
          <a:xfrm>
            <a:off x="609600" y="17526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0" fontAlgn="base" latinLnBrk="0" hangingPunct="0">
              <a:lnSpc>
                <a:spcPct val="100000"/>
              </a:lnSpc>
              <a:spcBef>
                <a:spcPct val="20000"/>
              </a:spcBef>
              <a:spcAft>
                <a:spcPct val="0"/>
              </a:spcAft>
              <a:buClrTx/>
              <a:buSzTx/>
              <a:buFont typeface="Arial" pitchFamily="34" charset="0"/>
              <a:buChar char="•"/>
              <a:tabLst/>
              <a:defRPr/>
            </a:pPr>
            <a:endParaRPr kumimoji="0" lang="en-US" altLang="zh-CN" sz="2800" b="0" i="0" u="none" strike="noStrike" kern="1200" cap="none" spc="0" normalizeH="0" baseline="0" noProof="0" dirty="0">
              <a:ln>
                <a:noFill/>
              </a:ln>
              <a:solidFill>
                <a:schemeClr val="bg2">
                  <a:lumMod val="25000"/>
                </a:schemeClr>
              </a:solidFill>
              <a:effectLst/>
              <a:uLnTx/>
              <a:uFillTx/>
              <a:latin typeface="Times New Roman" pitchFamily="18" charset="0"/>
              <a:ea typeface="+mn-ea"/>
              <a:cs typeface="Times New Roman" pitchFamily="18" charset="0"/>
            </a:endParaRPr>
          </a:p>
        </p:txBody>
      </p:sp>
      <p:sp>
        <p:nvSpPr>
          <p:cNvPr id="2" name="标题 1"/>
          <p:cNvSpPr>
            <a:spLocks noGrp="1"/>
          </p:cNvSpPr>
          <p:nvPr>
            <p:ph type="title"/>
          </p:nvPr>
        </p:nvSpPr>
        <p:spPr/>
        <p:txBody>
          <a:bodyPr/>
          <a:lstStyle/>
          <a:p>
            <a:r>
              <a:rPr lang="en-US" altLang="zh-CN" dirty="0"/>
              <a:t>Labeled Images and Overlays</a:t>
            </a:r>
            <a:endParaRPr lang="zh-CN" altLang="en-US" dirty="0"/>
          </a:p>
        </p:txBody>
      </p:sp>
      <p:sp>
        <p:nvSpPr>
          <p:cNvPr id="4" name="灯片编号占位符 3"/>
          <p:cNvSpPr>
            <a:spLocks noGrp="1"/>
          </p:cNvSpPr>
          <p:nvPr>
            <p:ph type="sldNum" sz="quarter" idx="12"/>
          </p:nvPr>
        </p:nvSpPr>
        <p:spPr/>
        <p:txBody>
          <a:bodyPr/>
          <a:lstStyle/>
          <a:p>
            <a:pPr>
              <a:defRPr/>
            </a:pPr>
            <a:fld id="{0496CDA1-B2C2-440A-BCF6-820C15D1F7D4}" type="slidenum">
              <a:rPr lang="en-US" altLang="zh-CN" smtClean="0"/>
              <a:pPr>
                <a:defRPr/>
              </a:pPr>
              <a:t>4</a:t>
            </a:fld>
            <a:endParaRPr lang="en-US" altLang="zh-CN" dirty="0"/>
          </a:p>
        </p:txBody>
      </p:sp>
      <p:sp>
        <p:nvSpPr>
          <p:cNvPr id="8" name="内容占位符 2"/>
          <p:cNvSpPr txBox="1">
            <a:spLocks/>
          </p:cNvSpPr>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lvl="0" indent="-342900" eaLnBrk="0" hangingPunct="0">
              <a:spcBef>
                <a:spcPct val="20000"/>
              </a:spcBef>
              <a:buFont typeface="Arial" pitchFamily="34" charset="0"/>
              <a:buChar char="•"/>
            </a:pPr>
            <a:r>
              <a:rPr lang="en-US" altLang="zh-CN" sz="2600" dirty="0">
                <a:solidFill>
                  <a:schemeClr val="bg2">
                    <a:lumMod val="25000"/>
                  </a:schemeClr>
                </a:solidFill>
                <a:latin typeface="Arial" pitchFamily="34" charset="0"/>
                <a:ea typeface="+mn-ea"/>
                <a:cs typeface="Arial" pitchFamily="34" charset="0"/>
              </a:rPr>
              <a:t>Labeled images are good intermediate representations for regions.</a:t>
            </a:r>
          </a:p>
          <a:p>
            <a:pPr marL="342900" lvl="0" indent="-342900" eaLnBrk="0" hangingPunct="0">
              <a:spcBef>
                <a:spcPct val="20000"/>
              </a:spcBef>
              <a:buFont typeface="Arial" pitchFamily="34" charset="0"/>
              <a:buChar char="•"/>
            </a:pPr>
            <a:r>
              <a:rPr lang="en-US" altLang="zh-CN" sz="2600" dirty="0">
                <a:solidFill>
                  <a:schemeClr val="bg2">
                    <a:lumMod val="25000"/>
                  </a:schemeClr>
                </a:solidFill>
                <a:latin typeface="Arial" pitchFamily="34" charset="0"/>
                <a:ea typeface="+mn-ea"/>
                <a:cs typeface="Arial" pitchFamily="34" charset="0"/>
              </a:rPr>
              <a:t>The idea is to assign each detected region a unique identifier (an integer) and create an image where all pixels of a region will have its unique identifier as their pixel value.</a:t>
            </a:r>
          </a:p>
          <a:p>
            <a:pPr marL="342900" lvl="0" indent="-342900" eaLnBrk="0" hangingPunct="0">
              <a:spcBef>
                <a:spcPct val="20000"/>
              </a:spcBef>
              <a:buFont typeface="Arial" pitchFamily="34" charset="0"/>
              <a:buChar char="•"/>
            </a:pPr>
            <a:r>
              <a:rPr lang="en-US" altLang="zh-CN" sz="2600" dirty="0">
                <a:solidFill>
                  <a:schemeClr val="bg2">
                    <a:lumMod val="25000"/>
                  </a:schemeClr>
                </a:solidFill>
                <a:latin typeface="Arial" pitchFamily="34" charset="0"/>
                <a:ea typeface="+mn-ea"/>
                <a:cs typeface="Arial" pitchFamily="34" charset="0"/>
              </a:rPr>
              <a:t>A labeled image can be used as a kind of mask to identify pixels of a region.</a:t>
            </a:r>
          </a:p>
          <a:p>
            <a:pPr marL="342900" lvl="0" indent="-342900" eaLnBrk="0" hangingPunct="0">
              <a:spcBef>
                <a:spcPct val="20000"/>
              </a:spcBef>
              <a:buFont typeface="Arial" pitchFamily="34" charset="0"/>
              <a:buChar char="•"/>
            </a:pPr>
            <a:r>
              <a:rPr lang="en-US" altLang="zh-CN" sz="2600" dirty="0">
                <a:solidFill>
                  <a:schemeClr val="bg2">
                    <a:lumMod val="25000"/>
                  </a:schemeClr>
                </a:solidFill>
                <a:latin typeface="Arial" pitchFamily="34" charset="0"/>
                <a:ea typeface="+mn-ea"/>
                <a:cs typeface="Arial" pitchFamily="34" charset="0"/>
              </a:rPr>
              <a:t>Region boundaries can be computed from the labeled image and can be overlaid on top of the original image.</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2"/>
          <p:cNvSpPr txBox="1">
            <a:spLocks/>
          </p:cNvSpPr>
          <p:nvPr/>
        </p:nvSpPr>
        <p:spPr bwMode="auto">
          <a:xfrm>
            <a:off x="609600" y="17526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0" fontAlgn="base" latinLnBrk="0" hangingPunct="0">
              <a:lnSpc>
                <a:spcPct val="100000"/>
              </a:lnSpc>
              <a:spcBef>
                <a:spcPct val="20000"/>
              </a:spcBef>
              <a:spcAft>
                <a:spcPct val="0"/>
              </a:spcAft>
              <a:buClrTx/>
              <a:buSzTx/>
              <a:buFont typeface="Arial" pitchFamily="34" charset="0"/>
              <a:buChar char="•"/>
              <a:tabLst/>
              <a:defRPr/>
            </a:pPr>
            <a:endParaRPr kumimoji="0" lang="en-US" altLang="zh-CN" sz="2800" b="0" i="0" u="none" strike="noStrike" kern="1200" cap="none" spc="0" normalizeH="0" baseline="0" noProof="0" dirty="0">
              <a:ln>
                <a:noFill/>
              </a:ln>
              <a:solidFill>
                <a:schemeClr val="bg2">
                  <a:lumMod val="25000"/>
                </a:schemeClr>
              </a:solidFill>
              <a:effectLst/>
              <a:uLnTx/>
              <a:uFillTx/>
              <a:latin typeface="Times New Roman" pitchFamily="18" charset="0"/>
              <a:ea typeface="+mn-ea"/>
              <a:cs typeface="Times New Roman" pitchFamily="18" charset="0"/>
            </a:endParaRPr>
          </a:p>
        </p:txBody>
      </p:sp>
      <p:sp>
        <p:nvSpPr>
          <p:cNvPr id="2" name="标题 1"/>
          <p:cNvSpPr>
            <a:spLocks noGrp="1"/>
          </p:cNvSpPr>
          <p:nvPr>
            <p:ph type="title"/>
          </p:nvPr>
        </p:nvSpPr>
        <p:spPr/>
        <p:txBody>
          <a:bodyPr/>
          <a:lstStyle/>
          <a:p>
            <a:r>
              <a:rPr lang="en-US" altLang="zh-CN" dirty="0"/>
              <a:t>Shape Properties</a:t>
            </a:r>
            <a:endParaRPr lang="zh-CN" altLang="en-US" dirty="0"/>
          </a:p>
        </p:txBody>
      </p:sp>
      <p:sp>
        <p:nvSpPr>
          <p:cNvPr id="4" name="灯片编号占位符 3"/>
          <p:cNvSpPr>
            <a:spLocks noGrp="1"/>
          </p:cNvSpPr>
          <p:nvPr>
            <p:ph type="sldNum" sz="quarter" idx="12"/>
          </p:nvPr>
        </p:nvSpPr>
        <p:spPr/>
        <p:txBody>
          <a:bodyPr/>
          <a:lstStyle/>
          <a:p>
            <a:pPr>
              <a:defRPr/>
            </a:pPr>
            <a:fld id="{0496CDA1-B2C2-440A-BCF6-820C15D1F7D4}" type="slidenum">
              <a:rPr lang="en-US" altLang="zh-CN" smtClean="0"/>
              <a:pPr>
                <a:defRPr/>
              </a:pPr>
              <a:t>40</a:t>
            </a:fld>
            <a:endParaRPr lang="en-US" altLang="zh-CN" dirty="0"/>
          </a:p>
        </p:txBody>
      </p:sp>
      <p:sp>
        <p:nvSpPr>
          <p:cNvPr id="8" name="内容占位符 2"/>
          <p:cNvSpPr txBox="1">
            <a:spLocks/>
          </p:cNvSpPr>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lvl="0" indent="-342900" eaLnBrk="0" hangingPunct="0">
              <a:spcBef>
                <a:spcPct val="20000"/>
              </a:spcBef>
              <a:buFont typeface="Arial" pitchFamily="34" charset="0"/>
              <a:buChar char="•"/>
            </a:pPr>
            <a:r>
              <a:rPr lang="en-US" altLang="zh-CN" sz="2400" dirty="0">
                <a:solidFill>
                  <a:srgbClr val="FF0000"/>
                </a:solidFill>
                <a:latin typeface="Arial" pitchFamily="34" charset="0"/>
                <a:cs typeface="Arial" pitchFamily="34" charset="0"/>
              </a:rPr>
              <a:t>Orientation</a:t>
            </a:r>
            <a:endParaRPr lang="en-US" altLang="zh-CN" sz="2200" dirty="0">
              <a:solidFill>
                <a:schemeClr val="bg2">
                  <a:lumMod val="25000"/>
                </a:schemeClr>
              </a:solidFill>
              <a:latin typeface="Arial" pitchFamily="34" charset="0"/>
              <a:cs typeface="Arial" pitchFamily="34" charset="0"/>
            </a:endParaRPr>
          </a:p>
          <a:p>
            <a:pPr marL="800100" lvl="1" indent="-342900" eaLnBrk="0" hangingPunct="0">
              <a:spcBef>
                <a:spcPct val="20000"/>
              </a:spcBef>
              <a:buFont typeface="Arial" pitchFamily="34" charset="0"/>
              <a:buChar char="•"/>
            </a:pPr>
            <a:r>
              <a:rPr lang="en-US" altLang="zh-CN" sz="2200" dirty="0">
                <a:solidFill>
                  <a:schemeClr val="bg2">
                    <a:lumMod val="25000"/>
                  </a:schemeClr>
                </a:solidFill>
                <a:latin typeface="Arial" pitchFamily="34" charset="0"/>
                <a:cs typeface="Arial" pitchFamily="34" charset="0"/>
              </a:rPr>
              <a:t>Compute the covariance matrix of pixel coordinates</a:t>
            </a:r>
          </a:p>
          <a:p>
            <a:pPr marL="342900" lvl="0" indent="-342900" eaLnBrk="0" hangingPunct="0">
              <a:spcBef>
                <a:spcPct val="20000"/>
              </a:spcBef>
              <a:buFont typeface="Arial" pitchFamily="34" charset="0"/>
              <a:buChar char="•"/>
            </a:pPr>
            <a:r>
              <a:rPr lang="en-US" altLang="zh-CN" sz="2400" dirty="0">
                <a:solidFill>
                  <a:srgbClr val="FF0000"/>
                </a:solidFill>
                <a:latin typeface="Arial" pitchFamily="34" charset="0"/>
                <a:cs typeface="Arial" pitchFamily="34" charset="0"/>
              </a:rPr>
              <a:t>Eccentricity (elongation)</a:t>
            </a:r>
            <a:endParaRPr lang="en-US" altLang="zh-CN" sz="2200" dirty="0">
              <a:solidFill>
                <a:schemeClr val="bg2">
                  <a:lumMod val="25000"/>
                </a:schemeClr>
              </a:solidFill>
              <a:latin typeface="Arial" pitchFamily="34" charset="0"/>
              <a:cs typeface="Arial" pitchFamily="34" charset="0"/>
            </a:endParaRPr>
          </a:p>
          <a:p>
            <a:pPr marL="800100" lvl="1" indent="-342900" eaLnBrk="0" hangingPunct="0">
              <a:spcBef>
                <a:spcPct val="20000"/>
              </a:spcBef>
              <a:buFont typeface="Arial" pitchFamily="34" charset="0"/>
              <a:buChar char="•"/>
            </a:pPr>
            <a:r>
              <a:rPr lang="en-US" altLang="zh-CN" sz="2200" dirty="0">
                <a:solidFill>
                  <a:schemeClr val="bg2">
                    <a:lumMod val="25000"/>
                  </a:schemeClr>
                </a:solidFill>
                <a:latin typeface="Arial" pitchFamily="34" charset="0"/>
                <a:cs typeface="Arial" pitchFamily="34" charset="0"/>
              </a:rPr>
              <a:t>Ratio of the length of maximum chord A</a:t>
            </a:r>
          </a:p>
          <a:p>
            <a:pPr marL="800100" lvl="1" indent="-342900" eaLnBrk="0" hangingPunct="0">
              <a:spcBef>
                <a:spcPct val="20000"/>
              </a:spcBef>
            </a:pPr>
            <a:r>
              <a:rPr lang="en-US" altLang="zh-CN" sz="2200" dirty="0">
                <a:solidFill>
                  <a:schemeClr val="bg2">
                    <a:lumMod val="25000"/>
                  </a:schemeClr>
                </a:solidFill>
                <a:latin typeface="Arial" pitchFamily="34" charset="0"/>
                <a:cs typeface="Arial" pitchFamily="34" charset="0"/>
              </a:rPr>
              <a:t>     to maximum chord B perpendicular to A</a:t>
            </a:r>
          </a:p>
          <a:p>
            <a:pPr marL="342900" lvl="0" indent="-342900" eaLnBrk="0" hangingPunct="0">
              <a:spcBef>
                <a:spcPct val="20000"/>
              </a:spcBef>
              <a:buFont typeface="Arial" pitchFamily="34" charset="0"/>
              <a:buChar char="•"/>
            </a:pPr>
            <a:r>
              <a:rPr lang="en-US" altLang="zh-CN" sz="2400" dirty="0">
                <a:solidFill>
                  <a:srgbClr val="FF0000"/>
                </a:solidFill>
                <a:latin typeface="Arial" pitchFamily="34" charset="0"/>
                <a:cs typeface="Arial" pitchFamily="34" charset="0"/>
              </a:rPr>
              <a:t>Compactness</a:t>
            </a:r>
            <a:endParaRPr lang="en-US" altLang="zh-CN" sz="2200" dirty="0">
              <a:solidFill>
                <a:schemeClr val="bg2">
                  <a:lumMod val="25000"/>
                </a:schemeClr>
              </a:solidFill>
              <a:latin typeface="Arial" pitchFamily="34" charset="0"/>
              <a:cs typeface="Arial" pitchFamily="34" charset="0"/>
            </a:endParaRPr>
          </a:p>
          <a:p>
            <a:pPr marL="800100" lvl="1" indent="-342900" eaLnBrk="0" hangingPunct="0">
              <a:spcBef>
                <a:spcPct val="20000"/>
              </a:spcBef>
              <a:buFont typeface="Arial" pitchFamily="34" charset="0"/>
              <a:buChar char="•"/>
            </a:pPr>
            <a:r>
              <a:rPr lang="en-US" altLang="zh-CN" sz="2200" dirty="0">
                <a:solidFill>
                  <a:schemeClr val="bg2">
                    <a:lumMod val="25000"/>
                  </a:schemeClr>
                </a:solidFill>
                <a:latin typeface="Arial" pitchFamily="34" charset="0"/>
                <a:cs typeface="Arial" pitchFamily="34" charset="0"/>
              </a:rPr>
              <a:t>Perimeter</a:t>
            </a:r>
            <a:r>
              <a:rPr lang="en-US" altLang="zh-CN" sz="2200" baseline="30000" dirty="0">
                <a:solidFill>
                  <a:schemeClr val="bg2">
                    <a:lumMod val="25000"/>
                  </a:schemeClr>
                </a:solidFill>
                <a:latin typeface="Arial" pitchFamily="34" charset="0"/>
                <a:cs typeface="Arial" pitchFamily="34" charset="0"/>
              </a:rPr>
              <a:t>2</a:t>
            </a:r>
            <a:r>
              <a:rPr lang="en-US" altLang="zh-CN" sz="2200" dirty="0">
                <a:solidFill>
                  <a:schemeClr val="bg2">
                    <a:lumMod val="25000"/>
                  </a:schemeClr>
                </a:solidFill>
                <a:latin typeface="Arial" pitchFamily="34" charset="0"/>
                <a:cs typeface="Arial" pitchFamily="34" charset="0"/>
              </a:rPr>
              <a:t> / area    (minimized by a disk)</a:t>
            </a:r>
          </a:p>
          <a:p>
            <a:pPr marL="342900" lvl="0" indent="-342900" eaLnBrk="0" hangingPunct="0">
              <a:spcBef>
                <a:spcPct val="20000"/>
              </a:spcBef>
              <a:buFont typeface="Arial" pitchFamily="34" charset="0"/>
              <a:buChar char="•"/>
            </a:pPr>
            <a:r>
              <a:rPr lang="en-US" altLang="zh-CN" sz="2400" dirty="0">
                <a:solidFill>
                  <a:srgbClr val="FF0000"/>
                </a:solidFill>
                <a:latin typeface="Arial" pitchFamily="34" charset="0"/>
                <a:cs typeface="Arial" pitchFamily="34" charset="0"/>
              </a:rPr>
              <a:t>Extent</a:t>
            </a:r>
            <a:endParaRPr lang="en-US" altLang="zh-CN" sz="2200" dirty="0">
              <a:solidFill>
                <a:schemeClr val="bg2">
                  <a:lumMod val="25000"/>
                </a:schemeClr>
              </a:solidFill>
              <a:latin typeface="Arial" pitchFamily="34" charset="0"/>
              <a:cs typeface="Arial" pitchFamily="34" charset="0"/>
            </a:endParaRPr>
          </a:p>
          <a:p>
            <a:pPr marL="800100" lvl="1" indent="-342900" eaLnBrk="0" hangingPunct="0">
              <a:spcBef>
                <a:spcPct val="20000"/>
              </a:spcBef>
              <a:buFont typeface="Arial" pitchFamily="34" charset="0"/>
              <a:buChar char="•"/>
            </a:pPr>
            <a:r>
              <a:rPr lang="en-US" altLang="zh-CN" sz="2200" dirty="0">
                <a:solidFill>
                  <a:schemeClr val="bg2">
                    <a:lumMod val="25000"/>
                  </a:schemeClr>
                </a:solidFill>
                <a:latin typeface="Arial" pitchFamily="34" charset="0"/>
                <a:cs typeface="Arial" pitchFamily="34" charset="0"/>
              </a:rPr>
              <a:t>Area of region / area of its bounding box</a:t>
            </a:r>
          </a:p>
          <a:p>
            <a:pPr marL="342900" lvl="0" indent="-342900" eaLnBrk="0" hangingPunct="0">
              <a:spcBef>
                <a:spcPct val="20000"/>
              </a:spcBef>
              <a:buFont typeface="Arial" pitchFamily="34" charset="0"/>
              <a:buChar char="•"/>
            </a:pPr>
            <a:r>
              <a:rPr lang="en-US" altLang="zh-CN" sz="2400" dirty="0">
                <a:solidFill>
                  <a:srgbClr val="FF0000"/>
                </a:solidFill>
                <a:latin typeface="Arial" pitchFamily="34" charset="0"/>
                <a:cs typeface="Arial" pitchFamily="34" charset="0"/>
              </a:rPr>
              <a:t>Solidity</a:t>
            </a:r>
            <a:endParaRPr lang="en-US" altLang="zh-CN" sz="2200" dirty="0">
              <a:solidFill>
                <a:schemeClr val="bg2">
                  <a:lumMod val="25000"/>
                </a:schemeClr>
              </a:solidFill>
              <a:latin typeface="Arial" pitchFamily="34" charset="0"/>
              <a:cs typeface="Arial" pitchFamily="34" charset="0"/>
            </a:endParaRPr>
          </a:p>
          <a:p>
            <a:pPr marL="800100" lvl="1" indent="-342900" eaLnBrk="0" hangingPunct="0">
              <a:spcBef>
                <a:spcPct val="20000"/>
              </a:spcBef>
              <a:buFont typeface="Arial" pitchFamily="34" charset="0"/>
              <a:buChar char="•"/>
            </a:pPr>
            <a:r>
              <a:rPr lang="en-US" altLang="zh-CN" sz="2200" dirty="0">
                <a:solidFill>
                  <a:schemeClr val="bg2">
                    <a:lumMod val="25000"/>
                  </a:schemeClr>
                </a:solidFill>
                <a:latin typeface="Arial" pitchFamily="34" charset="0"/>
                <a:cs typeface="Arial" pitchFamily="34" charset="0"/>
              </a:rPr>
              <a:t>Area of region / area of its convex hull</a:t>
            </a:r>
          </a:p>
        </p:txBody>
      </p:sp>
      <p:pic>
        <p:nvPicPr>
          <p:cNvPr id="23554" name="Picture 2"/>
          <p:cNvPicPr>
            <a:picLocks noChangeAspect="1" noChangeArrowheads="1"/>
          </p:cNvPicPr>
          <p:nvPr/>
        </p:nvPicPr>
        <p:blipFill>
          <a:blip r:embed="rId3" cstate="print"/>
          <a:srcRect/>
          <a:stretch>
            <a:fillRect/>
          </a:stretch>
        </p:blipFill>
        <p:spPr bwMode="auto">
          <a:xfrm>
            <a:off x="6374202" y="2593596"/>
            <a:ext cx="2344130" cy="1176296"/>
          </a:xfrm>
          <a:prstGeom prst="rect">
            <a:avLst/>
          </a:prstGeom>
          <a:noFill/>
          <a:ln w="9525">
            <a:noFill/>
            <a:miter lim="800000"/>
            <a:headEnd/>
            <a:tailEnd/>
          </a:ln>
        </p:spPr>
      </p:pic>
    </p:spTree>
    <p:extLst>
      <p:ext uri="{BB962C8B-B14F-4D97-AF65-F5344CB8AC3E}">
        <p14:creationId xmlns:p14="http://schemas.microsoft.com/office/powerpoint/2010/main" val="257993528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2"/>
          <p:cNvSpPr txBox="1">
            <a:spLocks/>
          </p:cNvSpPr>
          <p:nvPr/>
        </p:nvSpPr>
        <p:spPr bwMode="auto">
          <a:xfrm>
            <a:off x="609600" y="17526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0" fontAlgn="base" latinLnBrk="0" hangingPunct="0">
              <a:lnSpc>
                <a:spcPct val="100000"/>
              </a:lnSpc>
              <a:spcBef>
                <a:spcPct val="20000"/>
              </a:spcBef>
              <a:spcAft>
                <a:spcPct val="0"/>
              </a:spcAft>
              <a:buClrTx/>
              <a:buSzTx/>
              <a:buFont typeface="Arial" pitchFamily="34" charset="0"/>
              <a:buChar char="•"/>
              <a:tabLst/>
              <a:defRPr/>
            </a:pPr>
            <a:endParaRPr kumimoji="0" lang="en-US" altLang="zh-CN" sz="2800" b="0" i="0" u="none" strike="noStrike" kern="1200" cap="none" spc="0" normalizeH="0" baseline="0" noProof="0" dirty="0">
              <a:ln>
                <a:noFill/>
              </a:ln>
              <a:solidFill>
                <a:schemeClr val="bg2">
                  <a:lumMod val="25000"/>
                </a:schemeClr>
              </a:solidFill>
              <a:effectLst/>
              <a:uLnTx/>
              <a:uFillTx/>
              <a:latin typeface="Times New Roman" pitchFamily="18" charset="0"/>
              <a:ea typeface="+mn-ea"/>
              <a:cs typeface="Times New Roman" pitchFamily="18" charset="0"/>
            </a:endParaRPr>
          </a:p>
        </p:txBody>
      </p:sp>
      <p:sp>
        <p:nvSpPr>
          <p:cNvPr id="2" name="标题 1"/>
          <p:cNvSpPr>
            <a:spLocks noGrp="1"/>
          </p:cNvSpPr>
          <p:nvPr>
            <p:ph type="title"/>
          </p:nvPr>
        </p:nvSpPr>
        <p:spPr/>
        <p:txBody>
          <a:bodyPr/>
          <a:lstStyle/>
          <a:p>
            <a:r>
              <a:rPr lang="en-US" altLang="zh-CN" dirty="0"/>
              <a:t>Shape Properties</a:t>
            </a:r>
            <a:endParaRPr lang="zh-CN" altLang="en-US" dirty="0"/>
          </a:p>
        </p:txBody>
      </p:sp>
      <p:sp>
        <p:nvSpPr>
          <p:cNvPr id="4" name="灯片编号占位符 3"/>
          <p:cNvSpPr>
            <a:spLocks noGrp="1"/>
          </p:cNvSpPr>
          <p:nvPr>
            <p:ph type="sldNum" sz="quarter" idx="12"/>
          </p:nvPr>
        </p:nvSpPr>
        <p:spPr/>
        <p:txBody>
          <a:bodyPr/>
          <a:lstStyle/>
          <a:p>
            <a:pPr>
              <a:defRPr/>
            </a:pPr>
            <a:fld id="{0496CDA1-B2C2-440A-BCF6-820C15D1F7D4}" type="slidenum">
              <a:rPr lang="en-US" altLang="zh-CN" smtClean="0"/>
              <a:pPr>
                <a:defRPr/>
              </a:pPr>
              <a:t>41</a:t>
            </a:fld>
            <a:endParaRPr lang="en-US" altLang="zh-CN" dirty="0"/>
          </a:p>
        </p:txBody>
      </p:sp>
      <p:sp>
        <p:nvSpPr>
          <p:cNvPr id="8" name="内容占位符 2"/>
          <p:cNvSpPr txBox="1">
            <a:spLocks/>
          </p:cNvSpPr>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lvl="0" indent="-342900" eaLnBrk="0" hangingPunct="0">
              <a:spcBef>
                <a:spcPct val="20000"/>
              </a:spcBef>
              <a:buFont typeface="Arial" pitchFamily="34" charset="0"/>
              <a:buChar char="•"/>
            </a:pPr>
            <a:r>
              <a:rPr lang="en-US" altLang="zh-CN" sz="2400" dirty="0">
                <a:solidFill>
                  <a:srgbClr val="FF0000"/>
                </a:solidFill>
                <a:latin typeface="Arial" pitchFamily="34" charset="0"/>
                <a:cs typeface="Arial" pitchFamily="34" charset="0"/>
              </a:rPr>
              <a:t>Spatial variances</a:t>
            </a:r>
            <a:endParaRPr lang="en-US" altLang="zh-CN" sz="2200" dirty="0">
              <a:solidFill>
                <a:schemeClr val="bg2">
                  <a:lumMod val="25000"/>
                </a:schemeClr>
              </a:solidFill>
              <a:latin typeface="Arial" pitchFamily="34" charset="0"/>
              <a:cs typeface="Arial" pitchFamily="34" charset="0"/>
            </a:endParaRPr>
          </a:p>
          <a:p>
            <a:pPr marL="800100" lvl="1" indent="-342900" eaLnBrk="0" hangingPunct="0">
              <a:spcBef>
                <a:spcPct val="20000"/>
              </a:spcBef>
              <a:buFont typeface="Arial" pitchFamily="34" charset="0"/>
              <a:buChar char="•"/>
            </a:pPr>
            <a:r>
              <a:rPr lang="en-US" altLang="zh-CN" sz="2200" dirty="0">
                <a:solidFill>
                  <a:schemeClr val="bg2">
                    <a:lumMod val="25000"/>
                  </a:schemeClr>
                </a:solidFill>
                <a:latin typeface="Arial" pitchFamily="34" charset="0"/>
                <a:cs typeface="Arial" pitchFamily="34" charset="0"/>
              </a:rPr>
              <a:t>Variance of pixel coordinates along the principal axes of inertia</a:t>
            </a:r>
          </a:p>
          <a:p>
            <a:pPr marL="342900" lvl="0" indent="-342900" eaLnBrk="0" hangingPunct="0">
              <a:spcBef>
                <a:spcPct val="20000"/>
              </a:spcBef>
              <a:buFont typeface="Arial" pitchFamily="34" charset="0"/>
              <a:buChar char="•"/>
            </a:pPr>
            <a:r>
              <a:rPr lang="en-US" altLang="zh-CN" sz="2400" dirty="0">
                <a:solidFill>
                  <a:srgbClr val="FF0000"/>
                </a:solidFill>
                <a:latin typeface="Arial" pitchFamily="34" charset="0"/>
                <a:cs typeface="Arial" pitchFamily="34" charset="0"/>
              </a:rPr>
              <a:t>Euler number</a:t>
            </a:r>
            <a:endParaRPr lang="en-US" altLang="zh-CN" sz="2200" dirty="0">
              <a:solidFill>
                <a:schemeClr val="bg2">
                  <a:lumMod val="25000"/>
                </a:schemeClr>
              </a:solidFill>
              <a:latin typeface="Arial" pitchFamily="34" charset="0"/>
              <a:cs typeface="Arial" pitchFamily="34" charset="0"/>
            </a:endParaRPr>
          </a:p>
          <a:p>
            <a:pPr marL="800100" lvl="1" indent="-342900" eaLnBrk="0" hangingPunct="0">
              <a:spcBef>
                <a:spcPct val="20000"/>
              </a:spcBef>
              <a:buFont typeface="Arial" pitchFamily="34" charset="0"/>
              <a:buChar char="•"/>
            </a:pPr>
            <a:r>
              <a:rPr lang="en-US" altLang="zh-CN" sz="2200" dirty="0">
                <a:solidFill>
                  <a:schemeClr val="bg2">
                    <a:lumMod val="25000"/>
                  </a:schemeClr>
                </a:solidFill>
                <a:latin typeface="Arial" pitchFamily="34" charset="0"/>
                <a:cs typeface="Arial" pitchFamily="34" charset="0"/>
              </a:rPr>
              <a:t>Number of connected regions – number of holes (actually a topological property that describes the connectedness of a region, not its shape)</a:t>
            </a:r>
          </a:p>
          <a:p>
            <a:pPr marL="342900" lvl="0" indent="-342900" eaLnBrk="0" hangingPunct="0">
              <a:spcBef>
                <a:spcPct val="20000"/>
              </a:spcBef>
              <a:buFont typeface="Arial" pitchFamily="34" charset="0"/>
              <a:buChar char="•"/>
            </a:pPr>
            <a:r>
              <a:rPr lang="en-US" altLang="zh-CN" sz="2400" dirty="0">
                <a:solidFill>
                  <a:srgbClr val="FF0000"/>
                </a:solidFill>
                <a:latin typeface="Arial" pitchFamily="34" charset="0"/>
                <a:cs typeface="Arial" pitchFamily="34" charset="0"/>
              </a:rPr>
              <a:t>Moments</a:t>
            </a:r>
            <a:endParaRPr lang="en-US" altLang="zh-CN" sz="2200" dirty="0">
              <a:solidFill>
                <a:schemeClr val="bg2">
                  <a:lumMod val="25000"/>
                </a:schemeClr>
              </a:solidFill>
              <a:latin typeface="Arial" pitchFamily="34" charset="0"/>
              <a:cs typeface="Arial" pitchFamily="34" charset="0"/>
            </a:endParaRPr>
          </a:p>
        </p:txBody>
      </p:sp>
      <p:pic>
        <p:nvPicPr>
          <p:cNvPr id="24578" name="Picture 2"/>
          <p:cNvPicPr>
            <a:picLocks noChangeAspect="1" noChangeArrowheads="1"/>
          </p:cNvPicPr>
          <p:nvPr/>
        </p:nvPicPr>
        <p:blipFill>
          <a:blip r:embed="rId3" cstate="print"/>
          <a:srcRect/>
          <a:stretch>
            <a:fillRect/>
          </a:stretch>
        </p:blipFill>
        <p:spPr bwMode="auto">
          <a:xfrm>
            <a:off x="2506225" y="4845600"/>
            <a:ext cx="4446277" cy="1432963"/>
          </a:xfrm>
          <a:prstGeom prst="rect">
            <a:avLst/>
          </a:prstGeom>
          <a:noFill/>
          <a:ln w="9525">
            <a:noFill/>
            <a:miter lim="800000"/>
            <a:headEnd/>
            <a:tailEnd/>
          </a:ln>
        </p:spPr>
      </p:pic>
    </p:spTree>
    <p:extLst>
      <p:ext uri="{BB962C8B-B14F-4D97-AF65-F5344CB8AC3E}">
        <p14:creationId xmlns:p14="http://schemas.microsoft.com/office/powerpoint/2010/main" val="143492971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2"/>
          <p:cNvSpPr txBox="1">
            <a:spLocks/>
          </p:cNvSpPr>
          <p:nvPr/>
        </p:nvSpPr>
        <p:spPr bwMode="auto">
          <a:xfrm>
            <a:off x="609600" y="17526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0" fontAlgn="base" latinLnBrk="0" hangingPunct="0">
              <a:lnSpc>
                <a:spcPct val="100000"/>
              </a:lnSpc>
              <a:spcBef>
                <a:spcPct val="20000"/>
              </a:spcBef>
              <a:spcAft>
                <a:spcPct val="0"/>
              </a:spcAft>
              <a:buClrTx/>
              <a:buSzTx/>
              <a:buFont typeface="Arial" pitchFamily="34" charset="0"/>
              <a:buChar char="•"/>
              <a:tabLst/>
              <a:defRPr/>
            </a:pPr>
            <a:endParaRPr kumimoji="0" lang="en-US" altLang="zh-CN" sz="2800" b="0" i="0" u="none" strike="noStrike" kern="1200" cap="none" spc="0" normalizeH="0" baseline="0" noProof="0" dirty="0">
              <a:ln>
                <a:noFill/>
              </a:ln>
              <a:solidFill>
                <a:schemeClr val="bg2">
                  <a:lumMod val="25000"/>
                </a:schemeClr>
              </a:solidFill>
              <a:effectLst/>
              <a:uLnTx/>
              <a:uFillTx/>
              <a:latin typeface="Times New Roman" pitchFamily="18" charset="0"/>
              <a:ea typeface="+mn-ea"/>
              <a:cs typeface="Times New Roman" pitchFamily="18" charset="0"/>
            </a:endParaRPr>
          </a:p>
        </p:txBody>
      </p:sp>
      <p:sp>
        <p:nvSpPr>
          <p:cNvPr id="2" name="标题 1"/>
          <p:cNvSpPr>
            <a:spLocks noGrp="1"/>
          </p:cNvSpPr>
          <p:nvPr>
            <p:ph type="title"/>
          </p:nvPr>
        </p:nvSpPr>
        <p:spPr/>
        <p:txBody>
          <a:bodyPr/>
          <a:lstStyle/>
          <a:p>
            <a:r>
              <a:rPr lang="en-US" altLang="zh-CN" dirty="0"/>
              <a:t>Fourier Descriptors</a:t>
            </a:r>
            <a:endParaRPr lang="zh-CN" altLang="en-US" dirty="0"/>
          </a:p>
        </p:txBody>
      </p:sp>
      <p:sp>
        <p:nvSpPr>
          <p:cNvPr id="4" name="灯片编号占位符 3"/>
          <p:cNvSpPr>
            <a:spLocks noGrp="1"/>
          </p:cNvSpPr>
          <p:nvPr>
            <p:ph type="sldNum" sz="quarter" idx="12"/>
          </p:nvPr>
        </p:nvSpPr>
        <p:spPr/>
        <p:txBody>
          <a:bodyPr/>
          <a:lstStyle/>
          <a:p>
            <a:pPr>
              <a:defRPr/>
            </a:pPr>
            <a:fld id="{0496CDA1-B2C2-440A-BCF6-820C15D1F7D4}" type="slidenum">
              <a:rPr lang="en-US" altLang="zh-CN" smtClean="0"/>
              <a:pPr>
                <a:defRPr/>
              </a:pPr>
              <a:t>42</a:t>
            </a:fld>
            <a:endParaRPr lang="en-US" altLang="zh-CN" dirty="0"/>
          </a:p>
        </p:txBody>
      </p:sp>
      <p:sp>
        <p:nvSpPr>
          <p:cNvPr id="8" name="内容占位符 2"/>
          <p:cNvSpPr txBox="1">
            <a:spLocks/>
          </p:cNvSpPr>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indent="-342900" eaLnBrk="0" hangingPunct="0">
              <a:spcBef>
                <a:spcPct val="20000"/>
              </a:spcBef>
              <a:buFont typeface="Arial" pitchFamily="34" charset="0"/>
              <a:buChar char="•"/>
            </a:pPr>
            <a:r>
              <a:rPr lang="en-US" altLang="zh-CN" sz="2400" dirty="0">
                <a:solidFill>
                  <a:schemeClr val="bg2">
                    <a:lumMod val="25000"/>
                  </a:schemeClr>
                </a:solidFill>
                <a:latin typeface="Arial" pitchFamily="34" charset="0"/>
                <a:ea typeface="+mn-ea"/>
                <a:cs typeface="Arial" pitchFamily="34" charset="0"/>
              </a:rPr>
              <a:t>Given the list of K boundary points, start at an arbitrary point and traverse the boundary in a particular direction.</a:t>
            </a:r>
          </a:p>
          <a:p>
            <a:pPr marL="342900" indent="-342900" eaLnBrk="0" hangingPunct="0">
              <a:spcBef>
                <a:spcPct val="20000"/>
              </a:spcBef>
              <a:buFont typeface="Arial" pitchFamily="34" charset="0"/>
              <a:buChar char="•"/>
            </a:pPr>
            <a:r>
              <a:rPr lang="en-US" altLang="zh-CN" sz="2400" dirty="0">
                <a:solidFill>
                  <a:schemeClr val="bg2">
                    <a:lumMod val="25000"/>
                  </a:schemeClr>
                </a:solidFill>
                <a:latin typeface="Arial" pitchFamily="34" charset="0"/>
                <a:ea typeface="+mn-ea"/>
                <a:cs typeface="Arial" pitchFamily="34" charset="0"/>
              </a:rPr>
              <a:t>The coordinates can be expressed in the form x(k) = x</a:t>
            </a:r>
            <a:r>
              <a:rPr lang="en-US" altLang="zh-CN" sz="2400" baseline="-25000" dirty="0">
                <a:solidFill>
                  <a:schemeClr val="bg2">
                    <a:lumMod val="25000"/>
                  </a:schemeClr>
                </a:solidFill>
                <a:latin typeface="Arial" pitchFamily="34" charset="0"/>
                <a:ea typeface="+mn-ea"/>
                <a:cs typeface="Arial" pitchFamily="34" charset="0"/>
              </a:rPr>
              <a:t>k</a:t>
            </a:r>
            <a:r>
              <a:rPr lang="en-US" altLang="zh-CN" sz="2400" dirty="0">
                <a:solidFill>
                  <a:schemeClr val="bg2">
                    <a:lumMod val="25000"/>
                  </a:schemeClr>
                </a:solidFill>
                <a:latin typeface="Arial" pitchFamily="34" charset="0"/>
                <a:ea typeface="+mn-ea"/>
                <a:cs typeface="Arial" pitchFamily="34" charset="0"/>
              </a:rPr>
              <a:t> and y(k) = </a:t>
            </a:r>
            <a:r>
              <a:rPr lang="en-US" altLang="zh-CN" sz="2400" dirty="0" err="1">
                <a:solidFill>
                  <a:schemeClr val="bg2">
                    <a:lumMod val="25000"/>
                  </a:schemeClr>
                </a:solidFill>
                <a:latin typeface="Arial" pitchFamily="34" charset="0"/>
                <a:ea typeface="+mn-ea"/>
                <a:cs typeface="Arial" pitchFamily="34" charset="0"/>
              </a:rPr>
              <a:t>y</a:t>
            </a:r>
            <a:r>
              <a:rPr lang="en-US" altLang="zh-CN" sz="2400" baseline="-25000" dirty="0" err="1">
                <a:solidFill>
                  <a:schemeClr val="bg2">
                    <a:lumMod val="25000"/>
                  </a:schemeClr>
                </a:solidFill>
                <a:latin typeface="Arial" pitchFamily="34" charset="0"/>
                <a:ea typeface="+mn-ea"/>
                <a:cs typeface="Arial" pitchFamily="34" charset="0"/>
              </a:rPr>
              <a:t>k</a:t>
            </a:r>
            <a:r>
              <a:rPr lang="en-US" altLang="zh-CN" sz="2400" dirty="0">
                <a:solidFill>
                  <a:schemeClr val="bg2">
                    <a:lumMod val="25000"/>
                  </a:schemeClr>
                </a:solidFill>
                <a:latin typeface="Arial" pitchFamily="34" charset="0"/>
                <a:ea typeface="+mn-ea"/>
                <a:cs typeface="Arial" pitchFamily="34" charset="0"/>
              </a:rPr>
              <a:t> where k = 0, 1, …, K-1 shows the order of traversal.</a:t>
            </a:r>
          </a:p>
          <a:p>
            <a:pPr marL="342900" indent="-342900" eaLnBrk="0" hangingPunct="0">
              <a:spcBef>
                <a:spcPct val="20000"/>
              </a:spcBef>
              <a:buFont typeface="Arial" pitchFamily="34" charset="0"/>
              <a:buChar char="•"/>
            </a:pPr>
            <a:r>
              <a:rPr lang="en-US" altLang="zh-CN" sz="2400" dirty="0">
                <a:solidFill>
                  <a:schemeClr val="bg2">
                    <a:lumMod val="25000"/>
                  </a:schemeClr>
                </a:solidFill>
                <a:latin typeface="Arial" pitchFamily="34" charset="0"/>
                <a:ea typeface="+mn-ea"/>
                <a:cs typeface="Arial" pitchFamily="34" charset="0"/>
              </a:rPr>
              <a:t>Each coordinate pair can be treated as a complex number s(k) = x(k) + j y(k) for k = 0, 1, …, K-1.</a:t>
            </a:r>
          </a:p>
          <a:p>
            <a:pPr marL="342900" indent="-342900" eaLnBrk="0" hangingPunct="0">
              <a:spcBef>
                <a:spcPct val="20000"/>
              </a:spcBef>
              <a:buFont typeface="Arial" pitchFamily="34" charset="0"/>
              <a:buChar char="•"/>
            </a:pPr>
            <a:r>
              <a:rPr lang="en-US" altLang="zh-CN" sz="2400" dirty="0">
                <a:solidFill>
                  <a:schemeClr val="bg2">
                    <a:lumMod val="25000"/>
                  </a:schemeClr>
                </a:solidFill>
                <a:latin typeface="Arial" pitchFamily="34" charset="0"/>
                <a:ea typeface="+mn-ea"/>
                <a:cs typeface="Arial" pitchFamily="34" charset="0"/>
              </a:rPr>
              <a:t>The complex coefficients of the discrete Fourier transform of s(k) are called the </a:t>
            </a:r>
            <a:r>
              <a:rPr lang="en-US" altLang="zh-CN" sz="2400" dirty="0">
                <a:solidFill>
                  <a:srgbClr val="FF0000"/>
                </a:solidFill>
                <a:latin typeface="Arial" pitchFamily="34" charset="0"/>
                <a:ea typeface="+mn-ea"/>
                <a:cs typeface="Arial" pitchFamily="34" charset="0"/>
              </a:rPr>
              <a:t>Fourier descriptors </a:t>
            </a:r>
            <a:r>
              <a:rPr lang="en-US" altLang="zh-CN" sz="2400" dirty="0">
                <a:solidFill>
                  <a:schemeClr val="bg2">
                    <a:lumMod val="25000"/>
                  </a:schemeClr>
                </a:solidFill>
                <a:latin typeface="Arial" pitchFamily="34" charset="0"/>
                <a:ea typeface="+mn-ea"/>
                <a:cs typeface="Arial" pitchFamily="34" charset="0"/>
              </a:rPr>
              <a:t>of the boundary.</a:t>
            </a:r>
          </a:p>
        </p:txBody>
      </p:sp>
    </p:spTree>
    <p:extLst>
      <p:ext uri="{BB962C8B-B14F-4D97-AF65-F5344CB8AC3E}">
        <p14:creationId xmlns:p14="http://schemas.microsoft.com/office/powerpoint/2010/main" val="233638889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2"/>
          <p:cNvSpPr txBox="1">
            <a:spLocks/>
          </p:cNvSpPr>
          <p:nvPr/>
        </p:nvSpPr>
        <p:spPr bwMode="auto">
          <a:xfrm>
            <a:off x="609600" y="17526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0" fontAlgn="base" latinLnBrk="0" hangingPunct="0">
              <a:lnSpc>
                <a:spcPct val="100000"/>
              </a:lnSpc>
              <a:spcBef>
                <a:spcPct val="20000"/>
              </a:spcBef>
              <a:spcAft>
                <a:spcPct val="0"/>
              </a:spcAft>
              <a:buClrTx/>
              <a:buSzTx/>
              <a:buFont typeface="Arial" pitchFamily="34" charset="0"/>
              <a:buChar char="•"/>
              <a:tabLst/>
              <a:defRPr/>
            </a:pPr>
            <a:endParaRPr kumimoji="0" lang="en-US" altLang="zh-CN" sz="2800" b="0" i="0" u="none" strike="noStrike" kern="1200" cap="none" spc="0" normalizeH="0" baseline="0" noProof="0" dirty="0">
              <a:ln>
                <a:noFill/>
              </a:ln>
              <a:solidFill>
                <a:schemeClr val="bg2">
                  <a:lumMod val="25000"/>
                </a:schemeClr>
              </a:solidFill>
              <a:effectLst/>
              <a:uLnTx/>
              <a:uFillTx/>
              <a:latin typeface="Times New Roman" pitchFamily="18" charset="0"/>
              <a:ea typeface="+mn-ea"/>
              <a:cs typeface="Times New Roman" pitchFamily="18" charset="0"/>
            </a:endParaRPr>
          </a:p>
        </p:txBody>
      </p:sp>
      <p:sp>
        <p:nvSpPr>
          <p:cNvPr id="2" name="标题 1"/>
          <p:cNvSpPr>
            <a:spLocks noGrp="1"/>
          </p:cNvSpPr>
          <p:nvPr>
            <p:ph type="title"/>
          </p:nvPr>
        </p:nvSpPr>
        <p:spPr/>
        <p:txBody>
          <a:bodyPr/>
          <a:lstStyle/>
          <a:p>
            <a:r>
              <a:rPr lang="en-US" altLang="zh-CN" dirty="0"/>
              <a:t>Fourier Descriptors</a:t>
            </a:r>
            <a:endParaRPr lang="zh-CN" altLang="en-US" dirty="0"/>
          </a:p>
        </p:txBody>
      </p:sp>
      <p:sp>
        <p:nvSpPr>
          <p:cNvPr id="4" name="灯片编号占位符 3"/>
          <p:cNvSpPr>
            <a:spLocks noGrp="1"/>
          </p:cNvSpPr>
          <p:nvPr>
            <p:ph type="sldNum" sz="quarter" idx="12"/>
          </p:nvPr>
        </p:nvSpPr>
        <p:spPr/>
        <p:txBody>
          <a:bodyPr/>
          <a:lstStyle/>
          <a:p>
            <a:pPr>
              <a:defRPr/>
            </a:pPr>
            <a:fld id="{0496CDA1-B2C2-440A-BCF6-820C15D1F7D4}" type="slidenum">
              <a:rPr lang="en-US" altLang="zh-CN" smtClean="0"/>
              <a:pPr>
                <a:defRPr/>
              </a:pPr>
              <a:t>43</a:t>
            </a:fld>
            <a:endParaRPr lang="en-US" altLang="zh-CN" dirty="0"/>
          </a:p>
        </p:txBody>
      </p:sp>
      <p:sp>
        <p:nvSpPr>
          <p:cNvPr id="8" name="内容占位符 2"/>
          <p:cNvSpPr txBox="1">
            <a:spLocks/>
          </p:cNvSpPr>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indent="-342900" eaLnBrk="0" hangingPunct="0">
              <a:spcBef>
                <a:spcPct val="20000"/>
              </a:spcBef>
              <a:buFont typeface="Arial" pitchFamily="34" charset="0"/>
              <a:buChar char="•"/>
            </a:pPr>
            <a:r>
              <a:rPr lang="en-US" altLang="zh-CN" sz="2400" dirty="0">
                <a:solidFill>
                  <a:schemeClr val="bg2">
                    <a:lumMod val="25000"/>
                  </a:schemeClr>
                </a:solidFill>
                <a:latin typeface="Arial" pitchFamily="34" charset="0"/>
                <a:ea typeface="+mn-ea"/>
                <a:cs typeface="Arial" pitchFamily="34" charset="0"/>
              </a:rPr>
              <a:t>The inverse Fourier transform reconstructs s(k), i.e., the boundary.</a:t>
            </a:r>
          </a:p>
          <a:p>
            <a:pPr marL="342900" indent="-342900" eaLnBrk="0" hangingPunct="0">
              <a:spcBef>
                <a:spcPct val="20000"/>
              </a:spcBef>
              <a:buFont typeface="Arial" pitchFamily="34" charset="0"/>
              <a:buChar char="•"/>
            </a:pPr>
            <a:r>
              <a:rPr lang="en-US" altLang="zh-CN" sz="2400" dirty="0">
                <a:solidFill>
                  <a:schemeClr val="bg2">
                    <a:lumMod val="25000"/>
                  </a:schemeClr>
                </a:solidFill>
                <a:latin typeface="Arial" pitchFamily="34" charset="0"/>
                <a:ea typeface="+mn-ea"/>
                <a:cs typeface="Arial" pitchFamily="34" charset="0"/>
              </a:rPr>
              <a:t>If only the first P coefficients are used in the reconstruction, we obtain an approximation to the boundary.</a:t>
            </a:r>
          </a:p>
          <a:p>
            <a:pPr marL="342900" indent="-342900" eaLnBrk="0" hangingPunct="0">
              <a:spcBef>
                <a:spcPct val="20000"/>
              </a:spcBef>
              <a:buFont typeface="Arial" pitchFamily="34" charset="0"/>
              <a:buChar char="•"/>
            </a:pPr>
            <a:r>
              <a:rPr lang="en-US" altLang="zh-CN" sz="2400" dirty="0">
                <a:solidFill>
                  <a:schemeClr val="bg2">
                    <a:lumMod val="25000"/>
                  </a:schemeClr>
                </a:solidFill>
                <a:latin typeface="Arial" pitchFamily="34" charset="0"/>
                <a:ea typeface="+mn-ea"/>
                <a:cs typeface="Arial" pitchFamily="34" charset="0"/>
              </a:rPr>
              <a:t>Note that only P terms are used to obtain each component of s(k), but k still ranges from 0 to K-1.</a:t>
            </a:r>
          </a:p>
          <a:p>
            <a:pPr marL="342900" indent="-342900" eaLnBrk="0" hangingPunct="0">
              <a:spcBef>
                <a:spcPct val="20000"/>
              </a:spcBef>
              <a:buFont typeface="Arial" pitchFamily="34" charset="0"/>
              <a:buChar char="•"/>
            </a:pPr>
            <a:r>
              <a:rPr lang="en-US" altLang="zh-CN" sz="2400" dirty="0">
                <a:solidFill>
                  <a:schemeClr val="bg2">
                    <a:lumMod val="25000"/>
                  </a:schemeClr>
                </a:solidFill>
                <a:latin typeface="Arial" pitchFamily="34" charset="0"/>
                <a:ea typeface="+mn-ea"/>
                <a:cs typeface="Arial" pitchFamily="34" charset="0"/>
              </a:rPr>
              <a:t>Since the high-frequency components of the Fourier transform account for fine detail, the smaller P becomes, the more detail is lost on the boundary.</a:t>
            </a:r>
          </a:p>
        </p:txBody>
      </p:sp>
    </p:spTree>
    <p:extLst>
      <p:ext uri="{BB962C8B-B14F-4D97-AF65-F5344CB8AC3E}">
        <p14:creationId xmlns:p14="http://schemas.microsoft.com/office/powerpoint/2010/main" val="314896577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2"/>
          <p:cNvSpPr txBox="1">
            <a:spLocks/>
          </p:cNvSpPr>
          <p:nvPr/>
        </p:nvSpPr>
        <p:spPr bwMode="auto">
          <a:xfrm>
            <a:off x="609600" y="17526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0" fontAlgn="base" latinLnBrk="0" hangingPunct="0">
              <a:lnSpc>
                <a:spcPct val="100000"/>
              </a:lnSpc>
              <a:spcBef>
                <a:spcPct val="20000"/>
              </a:spcBef>
              <a:spcAft>
                <a:spcPct val="0"/>
              </a:spcAft>
              <a:buClrTx/>
              <a:buSzTx/>
              <a:buFont typeface="Arial" pitchFamily="34" charset="0"/>
              <a:buChar char="•"/>
              <a:tabLst/>
              <a:defRPr/>
            </a:pPr>
            <a:endParaRPr kumimoji="0" lang="en-US" altLang="zh-CN" sz="2800" b="0" i="0" u="none" strike="noStrike" kern="1200" cap="none" spc="0" normalizeH="0" baseline="0" noProof="0" dirty="0">
              <a:ln>
                <a:noFill/>
              </a:ln>
              <a:solidFill>
                <a:schemeClr val="bg2">
                  <a:lumMod val="25000"/>
                </a:schemeClr>
              </a:solidFill>
              <a:effectLst/>
              <a:uLnTx/>
              <a:uFillTx/>
              <a:latin typeface="Times New Roman" pitchFamily="18" charset="0"/>
              <a:ea typeface="+mn-ea"/>
              <a:cs typeface="Times New Roman" pitchFamily="18" charset="0"/>
            </a:endParaRPr>
          </a:p>
        </p:txBody>
      </p:sp>
      <p:sp>
        <p:nvSpPr>
          <p:cNvPr id="2" name="标题 1"/>
          <p:cNvSpPr>
            <a:spLocks noGrp="1"/>
          </p:cNvSpPr>
          <p:nvPr>
            <p:ph type="title"/>
          </p:nvPr>
        </p:nvSpPr>
        <p:spPr/>
        <p:txBody>
          <a:bodyPr/>
          <a:lstStyle/>
          <a:p>
            <a:r>
              <a:rPr lang="en-US" altLang="zh-CN" dirty="0"/>
              <a:t>Fourier Descriptors</a:t>
            </a:r>
            <a:endParaRPr lang="zh-CN" altLang="en-US" dirty="0"/>
          </a:p>
        </p:txBody>
      </p:sp>
      <p:sp>
        <p:nvSpPr>
          <p:cNvPr id="4" name="灯片编号占位符 3"/>
          <p:cNvSpPr>
            <a:spLocks noGrp="1"/>
          </p:cNvSpPr>
          <p:nvPr>
            <p:ph type="sldNum" sz="quarter" idx="12"/>
          </p:nvPr>
        </p:nvSpPr>
        <p:spPr/>
        <p:txBody>
          <a:bodyPr/>
          <a:lstStyle/>
          <a:p>
            <a:pPr>
              <a:defRPr/>
            </a:pPr>
            <a:fld id="{0496CDA1-B2C2-440A-BCF6-820C15D1F7D4}" type="slidenum">
              <a:rPr lang="en-US" altLang="zh-CN" smtClean="0"/>
              <a:pPr>
                <a:defRPr/>
              </a:pPr>
              <a:t>44</a:t>
            </a:fld>
            <a:endParaRPr lang="en-US" altLang="zh-CN" dirty="0"/>
          </a:p>
        </p:txBody>
      </p:sp>
      <p:sp>
        <p:nvSpPr>
          <p:cNvPr id="8" name="内容占位符 2"/>
          <p:cNvSpPr txBox="1">
            <a:spLocks/>
          </p:cNvSpPr>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lvl="0" indent="-342900" eaLnBrk="0" hangingPunct="0">
              <a:spcBef>
                <a:spcPct val="20000"/>
              </a:spcBef>
              <a:buFont typeface="Arial" pitchFamily="34" charset="0"/>
              <a:buChar char="•"/>
            </a:pPr>
            <a:endParaRPr lang="en-US" altLang="zh-CN" sz="2200" dirty="0">
              <a:solidFill>
                <a:schemeClr val="bg2">
                  <a:lumMod val="25000"/>
                </a:schemeClr>
              </a:solidFill>
              <a:latin typeface="Arial" pitchFamily="34" charset="0"/>
              <a:cs typeface="Arial" pitchFamily="34" charset="0"/>
            </a:endParaRPr>
          </a:p>
          <a:p>
            <a:pPr marL="342900" lvl="0" indent="-342900" eaLnBrk="0" hangingPunct="0">
              <a:spcBef>
                <a:spcPct val="20000"/>
              </a:spcBef>
              <a:buFont typeface="Arial" pitchFamily="34" charset="0"/>
              <a:buChar char="•"/>
            </a:pPr>
            <a:endParaRPr lang="en-US" altLang="zh-CN" sz="2400" dirty="0">
              <a:solidFill>
                <a:schemeClr val="bg2">
                  <a:lumMod val="25000"/>
                </a:schemeClr>
              </a:solidFill>
              <a:latin typeface="Arial" pitchFamily="34" charset="0"/>
              <a:ea typeface="+mn-ea"/>
              <a:cs typeface="Arial" pitchFamily="34" charset="0"/>
            </a:endParaRPr>
          </a:p>
          <a:p>
            <a:pPr marL="342900" lvl="0" indent="-342900" eaLnBrk="0" hangingPunct="0">
              <a:spcBef>
                <a:spcPct val="20000"/>
              </a:spcBef>
              <a:buFont typeface="Arial" pitchFamily="34" charset="0"/>
              <a:buChar char="•"/>
            </a:pPr>
            <a:endParaRPr kumimoji="0" lang="en-US" altLang="zh-CN" sz="2400" b="0" i="0" u="none" strike="noStrike" kern="1200" cap="none" spc="0" normalizeH="0" baseline="0" noProof="0" dirty="0">
              <a:ln>
                <a:noFill/>
              </a:ln>
              <a:solidFill>
                <a:schemeClr val="bg2">
                  <a:lumMod val="25000"/>
                </a:schemeClr>
              </a:solidFill>
              <a:effectLst/>
              <a:uLnTx/>
              <a:uFillTx/>
              <a:latin typeface="Arial" pitchFamily="34" charset="0"/>
              <a:ea typeface="+mn-ea"/>
              <a:cs typeface="Arial" pitchFamily="34" charset="0"/>
            </a:endParaRPr>
          </a:p>
        </p:txBody>
      </p:sp>
      <p:pic>
        <p:nvPicPr>
          <p:cNvPr id="1026" name="Picture 2"/>
          <p:cNvPicPr>
            <a:picLocks noChangeAspect="1" noChangeArrowheads="1"/>
          </p:cNvPicPr>
          <p:nvPr/>
        </p:nvPicPr>
        <p:blipFill>
          <a:blip r:embed="rId3" cstate="print"/>
          <a:srcRect/>
          <a:stretch>
            <a:fillRect/>
          </a:stretch>
        </p:blipFill>
        <p:spPr bwMode="auto">
          <a:xfrm>
            <a:off x="1309689" y="1600200"/>
            <a:ext cx="6538912" cy="4387251"/>
          </a:xfrm>
          <a:prstGeom prst="rect">
            <a:avLst/>
          </a:prstGeom>
          <a:noFill/>
          <a:ln w="9525">
            <a:noFill/>
            <a:miter lim="800000"/>
            <a:headEnd/>
            <a:tailEnd/>
          </a:ln>
        </p:spPr>
      </p:pic>
    </p:spTree>
    <p:extLst>
      <p:ext uri="{BB962C8B-B14F-4D97-AF65-F5344CB8AC3E}">
        <p14:creationId xmlns:p14="http://schemas.microsoft.com/office/powerpoint/2010/main" val="287306742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2"/>
          <p:cNvSpPr txBox="1">
            <a:spLocks/>
          </p:cNvSpPr>
          <p:nvPr/>
        </p:nvSpPr>
        <p:spPr bwMode="auto">
          <a:xfrm>
            <a:off x="609600" y="17526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0" fontAlgn="base" latinLnBrk="0" hangingPunct="0">
              <a:lnSpc>
                <a:spcPct val="100000"/>
              </a:lnSpc>
              <a:spcBef>
                <a:spcPct val="20000"/>
              </a:spcBef>
              <a:spcAft>
                <a:spcPct val="0"/>
              </a:spcAft>
              <a:buClrTx/>
              <a:buSzTx/>
              <a:buFont typeface="Arial" pitchFamily="34" charset="0"/>
              <a:buChar char="•"/>
              <a:tabLst/>
              <a:defRPr/>
            </a:pPr>
            <a:endParaRPr kumimoji="0" lang="en-US" altLang="zh-CN" sz="2800" b="0" i="0" u="none" strike="noStrike" kern="1200" cap="none" spc="0" normalizeH="0" baseline="0" noProof="0" dirty="0">
              <a:ln>
                <a:noFill/>
              </a:ln>
              <a:solidFill>
                <a:schemeClr val="bg2">
                  <a:lumMod val="25000"/>
                </a:schemeClr>
              </a:solidFill>
              <a:effectLst/>
              <a:uLnTx/>
              <a:uFillTx/>
              <a:latin typeface="Times New Roman" pitchFamily="18" charset="0"/>
              <a:ea typeface="+mn-ea"/>
              <a:cs typeface="Times New Roman" pitchFamily="18" charset="0"/>
            </a:endParaRPr>
          </a:p>
        </p:txBody>
      </p:sp>
      <p:sp>
        <p:nvSpPr>
          <p:cNvPr id="2" name="标题 1"/>
          <p:cNvSpPr>
            <a:spLocks noGrp="1"/>
          </p:cNvSpPr>
          <p:nvPr>
            <p:ph type="title"/>
          </p:nvPr>
        </p:nvSpPr>
        <p:spPr/>
        <p:txBody>
          <a:bodyPr/>
          <a:lstStyle/>
          <a:p>
            <a:r>
              <a:rPr lang="en-US" altLang="zh-CN" dirty="0"/>
              <a:t>Fourier Descriptors</a:t>
            </a:r>
            <a:endParaRPr lang="zh-CN" altLang="en-US" dirty="0"/>
          </a:p>
        </p:txBody>
      </p:sp>
      <p:sp>
        <p:nvSpPr>
          <p:cNvPr id="4" name="灯片编号占位符 3"/>
          <p:cNvSpPr>
            <a:spLocks noGrp="1"/>
          </p:cNvSpPr>
          <p:nvPr>
            <p:ph type="sldNum" sz="quarter" idx="12"/>
          </p:nvPr>
        </p:nvSpPr>
        <p:spPr/>
        <p:txBody>
          <a:bodyPr/>
          <a:lstStyle/>
          <a:p>
            <a:pPr>
              <a:defRPr/>
            </a:pPr>
            <a:fld id="{0496CDA1-B2C2-440A-BCF6-820C15D1F7D4}" type="slidenum">
              <a:rPr lang="en-US" altLang="zh-CN" smtClean="0"/>
              <a:pPr>
                <a:defRPr/>
              </a:pPr>
              <a:t>45</a:t>
            </a:fld>
            <a:endParaRPr lang="en-US" altLang="zh-CN" dirty="0"/>
          </a:p>
        </p:txBody>
      </p:sp>
      <p:sp>
        <p:nvSpPr>
          <p:cNvPr id="8" name="内容占位符 2"/>
          <p:cNvSpPr txBox="1">
            <a:spLocks/>
          </p:cNvSpPr>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lvl="0" indent="-342900" eaLnBrk="0" hangingPunct="0">
              <a:spcBef>
                <a:spcPct val="20000"/>
              </a:spcBef>
              <a:buFont typeface="Arial" pitchFamily="34" charset="0"/>
              <a:buChar char="•"/>
            </a:pPr>
            <a:endParaRPr lang="en-US" altLang="zh-CN" sz="2200" dirty="0">
              <a:solidFill>
                <a:schemeClr val="bg2">
                  <a:lumMod val="25000"/>
                </a:schemeClr>
              </a:solidFill>
              <a:latin typeface="Arial" pitchFamily="34" charset="0"/>
              <a:cs typeface="Arial" pitchFamily="34" charset="0"/>
            </a:endParaRPr>
          </a:p>
          <a:p>
            <a:pPr marL="342900" lvl="0" indent="-342900" eaLnBrk="0" hangingPunct="0">
              <a:spcBef>
                <a:spcPct val="20000"/>
              </a:spcBef>
              <a:buFont typeface="Arial" pitchFamily="34" charset="0"/>
              <a:buChar char="•"/>
            </a:pPr>
            <a:endParaRPr lang="en-US" altLang="zh-CN" sz="2400" dirty="0">
              <a:solidFill>
                <a:schemeClr val="bg2">
                  <a:lumMod val="25000"/>
                </a:schemeClr>
              </a:solidFill>
              <a:latin typeface="Arial" pitchFamily="34" charset="0"/>
              <a:ea typeface="+mn-ea"/>
              <a:cs typeface="Arial" pitchFamily="34" charset="0"/>
            </a:endParaRPr>
          </a:p>
          <a:p>
            <a:pPr marL="342900" lvl="0" indent="-342900" eaLnBrk="0" hangingPunct="0">
              <a:spcBef>
                <a:spcPct val="20000"/>
              </a:spcBef>
              <a:buFont typeface="Arial" pitchFamily="34" charset="0"/>
              <a:buChar char="•"/>
            </a:pPr>
            <a:endParaRPr kumimoji="0" lang="en-US" altLang="zh-CN" sz="2400" b="0" i="0" u="none" strike="noStrike" kern="1200" cap="none" spc="0" normalizeH="0" baseline="0" noProof="0" dirty="0">
              <a:ln>
                <a:noFill/>
              </a:ln>
              <a:solidFill>
                <a:schemeClr val="bg2">
                  <a:lumMod val="25000"/>
                </a:schemeClr>
              </a:solidFill>
              <a:effectLst/>
              <a:uLnTx/>
              <a:uFillTx/>
              <a:latin typeface="Arial" pitchFamily="34" charset="0"/>
              <a:ea typeface="+mn-ea"/>
              <a:cs typeface="Arial" pitchFamily="34" charset="0"/>
            </a:endParaRPr>
          </a:p>
        </p:txBody>
      </p:sp>
      <p:pic>
        <p:nvPicPr>
          <p:cNvPr id="2050" name="Picture 2"/>
          <p:cNvPicPr>
            <a:picLocks noChangeAspect="1" noChangeArrowheads="1"/>
          </p:cNvPicPr>
          <p:nvPr/>
        </p:nvPicPr>
        <p:blipFill>
          <a:blip r:embed="rId3" cstate="print"/>
          <a:srcRect/>
          <a:stretch>
            <a:fillRect/>
          </a:stretch>
        </p:blipFill>
        <p:spPr bwMode="auto">
          <a:xfrm>
            <a:off x="1509713" y="1660781"/>
            <a:ext cx="6072187" cy="4598732"/>
          </a:xfrm>
          <a:prstGeom prst="rect">
            <a:avLst/>
          </a:prstGeom>
          <a:noFill/>
          <a:ln w="9525">
            <a:noFill/>
            <a:miter lim="800000"/>
            <a:headEnd/>
            <a:tailEnd/>
          </a:ln>
        </p:spPr>
      </p:pic>
    </p:spTree>
    <p:extLst>
      <p:ext uri="{BB962C8B-B14F-4D97-AF65-F5344CB8AC3E}">
        <p14:creationId xmlns:p14="http://schemas.microsoft.com/office/powerpoint/2010/main" val="175313802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Fourier Descriptors</a:t>
            </a:r>
            <a:endParaRPr lang="zh-CN" altLang="en-US" dirty="0"/>
          </a:p>
        </p:txBody>
      </p:sp>
      <p:sp>
        <p:nvSpPr>
          <p:cNvPr id="3" name="内容占位符 2"/>
          <p:cNvSpPr>
            <a:spLocks noGrp="1"/>
          </p:cNvSpPr>
          <p:nvPr>
            <p:ph idx="1"/>
          </p:nvPr>
        </p:nvSpPr>
        <p:spPr/>
        <p:txBody>
          <a:bodyPr/>
          <a:lstStyle/>
          <a:p>
            <a:r>
              <a:rPr lang="en-US" altLang="zh-CN" sz="2400" dirty="0"/>
              <a:t>Fourier descriptors are not directly insensitive to geometrical changes such as translation, rotation and scale, but the changes in these parameters can be related to simple transformations on the descriptors.</a:t>
            </a:r>
            <a:endParaRPr lang="zh-CN" altLang="en-US" sz="2400" dirty="0"/>
          </a:p>
        </p:txBody>
      </p:sp>
      <p:sp>
        <p:nvSpPr>
          <p:cNvPr id="4" name="灯片编号占位符 3"/>
          <p:cNvSpPr>
            <a:spLocks noGrp="1"/>
          </p:cNvSpPr>
          <p:nvPr>
            <p:ph type="sldNum" sz="quarter" idx="12"/>
          </p:nvPr>
        </p:nvSpPr>
        <p:spPr/>
        <p:txBody>
          <a:bodyPr/>
          <a:lstStyle/>
          <a:p>
            <a:pPr>
              <a:defRPr/>
            </a:pPr>
            <a:fld id="{0496CDA1-B2C2-440A-BCF6-820C15D1F7D4}" type="slidenum">
              <a:rPr lang="en-US" altLang="zh-CN" smtClean="0"/>
              <a:pPr>
                <a:defRPr/>
              </a:pPr>
              <a:t>46</a:t>
            </a:fld>
            <a:endParaRPr lang="en-US" altLang="zh-CN" dirty="0"/>
          </a:p>
        </p:txBody>
      </p:sp>
      <p:pic>
        <p:nvPicPr>
          <p:cNvPr id="3074" name="Picture 2"/>
          <p:cNvPicPr>
            <a:picLocks noChangeAspect="1" noChangeArrowheads="1"/>
          </p:cNvPicPr>
          <p:nvPr/>
        </p:nvPicPr>
        <p:blipFill>
          <a:blip r:embed="rId3" cstate="print"/>
          <a:srcRect/>
          <a:stretch>
            <a:fillRect/>
          </a:stretch>
        </p:blipFill>
        <p:spPr bwMode="auto">
          <a:xfrm>
            <a:off x="419100" y="3386138"/>
            <a:ext cx="8267700" cy="2237937"/>
          </a:xfrm>
          <a:prstGeom prst="rect">
            <a:avLst/>
          </a:prstGeom>
          <a:noFill/>
          <a:ln w="9525">
            <a:noFill/>
            <a:miter lim="800000"/>
            <a:headEnd/>
            <a:tailEnd/>
          </a:ln>
        </p:spPr>
      </p:pic>
    </p:spTree>
    <p:extLst>
      <p:ext uri="{BB962C8B-B14F-4D97-AF65-F5344CB8AC3E}">
        <p14:creationId xmlns:p14="http://schemas.microsoft.com/office/powerpoint/2010/main" val="100447522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2"/>
          <p:cNvSpPr txBox="1">
            <a:spLocks/>
          </p:cNvSpPr>
          <p:nvPr/>
        </p:nvSpPr>
        <p:spPr bwMode="auto">
          <a:xfrm>
            <a:off x="609600" y="17526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0" fontAlgn="base" latinLnBrk="0" hangingPunct="0">
              <a:lnSpc>
                <a:spcPct val="100000"/>
              </a:lnSpc>
              <a:spcBef>
                <a:spcPct val="20000"/>
              </a:spcBef>
              <a:spcAft>
                <a:spcPct val="0"/>
              </a:spcAft>
              <a:buClrTx/>
              <a:buSzTx/>
              <a:buFont typeface="Arial" pitchFamily="34" charset="0"/>
              <a:buChar char="•"/>
              <a:tabLst/>
              <a:defRPr/>
            </a:pPr>
            <a:endParaRPr kumimoji="0" lang="en-US" altLang="zh-CN" sz="2800" b="0" i="0" u="none" strike="noStrike" kern="1200" cap="none" spc="0" normalizeH="0" baseline="0" noProof="0" dirty="0">
              <a:ln>
                <a:noFill/>
              </a:ln>
              <a:solidFill>
                <a:schemeClr val="bg2">
                  <a:lumMod val="25000"/>
                </a:schemeClr>
              </a:solidFill>
              <a:effectLst/>
              <a:uLnTx/>
              <a:uFillTx/>
              <a:latin typeface="Times New Roman" pitchFamily="18" charset="0"/>
              <a:ea typeface="+mn-ea"/>
              <a:cs typeface="Times New Roman" pitchFamily="18" charset="0"/>
            </a:endParaRPr>
          </a:p>
        </p:txBody>
      </p:sp>
      <p:sp>
        <p:nvSpPr>
          <p:cNvPr id="2" name="标题 1"/>
          <p:cNvSpPr>
            <a:spLocks noGrp="1"/>
          </p:cNvSpPr>
          <p:nvPr>
            <p:ph type="title"/>
          </p:nvPr>
        </p:nvSpPr>
        <p:spPr/>
        <p:txBody>
          <a:bodyPr/>
          <a:lstStyle/>
          <a:p>
            <a:r>
              <a:rPr lang="en-US" altLang="zh-CN" dirty="0"/>
              <a:t>Statistics and Histograms</a:t>
            </a:r>
            <a:endParaRPr lang="zh-CN" altLang="en-US" dirty="0"/>
          </a:p>
        </p:txBody>
      </p:sp>
      <p:sp>
        <p:nvSpPr>
          <p:cNvPr id="4" name="灯片编号占位符 3"/>
          <p:cNvSpPr>
            <a:spLocks noGrp="1"/>
          </p:cNvSpPr>
          <p:nvPr>
            <p:ph type="sldNum" sz="quarter" idx="12"/>
          </p:nvPr>
        </p:nvSpPr>
        <p:spPr/>
        <p:txBody>
          <a:bodyPr/>
          <a:lstStyle/>
          <a:p>
            <a:pPr>
              <a:defRPr/>
            </a:pPr>
            <a:fld id="{0496CDA1-B2C2-440A-BCF6-820C15D1F7D4}" type="slidenum">
              <a:rPr lang="en-US" altLang="zh-CN" smtClean="0"/>
              <a:pPr>
                <a:defRPr/>
              </a:pPr>
              <a:t>47</a:t>
            </a:fld>
            <a:endParaRPr lang="en-US" altLang="zh-CN" dirty="0"/>
          </a:p>
        </p:txBody>
      </p:sp>
      <p:sp>
        <p:nvSpPr>
          <p:cNvPr id="8" name="内容占位符 2"/>
          <p:cNvSpPr txBox="1">
            <a:spLocks/>
          </p:cNvSpPr>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lvl="0" indent="-342900" eaLnBrk="0" hangingPunct="0">
              <a:spcBef>
                <a:spcPct val="20000"/>
              </a:spcBef>
              <a:buFont typeface="Arial" pitchFamily="34" charset="0"/>
              <a:buChar char="•"/>
            </a:pPr>
            <a:r>
              <a:rPr lang="en-US" altLang="zh-CN" sz="2400" dirty="0">
                <a:solidFill>
                  <a:schemeClr val="bg2">
                    <a:lumMod val="25000"/>
                  </a:schemeClr>
                </a:solidFill>
                <a:latin typeface="Arial" pitchFamily="34" charset="0"/>
                <a:cs typeface="Arial" pitchFamily="34" charset="0"/>
              </a:rPr>
              <a:t>Contents of regions can be summarized using statistics (e.g., mean, standard deviation) and histograms of pixel features.</a:t>
            </a:r>
            <a:endParaRPr lang="en-US" altLang="zh-CN" sz="2200" dirty="0">
              <a:solidFill>
                <a:schemeClr val="bg2">
                  <a:lumMod val="25000"/>
                </a:schemeClr>
              </a:solidFill>
              <a:latin typeface="Arial" pitchFamily="34" charset="0"/>
              <a:cs typeface="Arial" pitchFamily="34" charset="0"/>
            </a:endParaRPr>
          </a:p>
          <a:p>
            <a:pPr marL="342900" lvl="0" indent="-342900" eaLnBrk="0" hangingPunct="0">
              <a:spcBef>
                <a:spcPct val="20000"/>
              </a:spcBef>
              <a:buFont typeface="Arial" pitchFamily="34" charset="0"/>
              <a:buChar char="•"/>
            </a:pPr>
            <a:r>
              <a:rPr lang="en-US" altLang="zh-CN" sz="2400" dirty="0">
                <a:solidFill>
                  <a:schemeClr val="bg2">
                    <a:lumMod val="25000"/>
                  </a:schemeClr>
                </a:solidFill>
                <a:latin typeface="Arial" pitchFamily="34" charset="0"/>
                <a:cs typeface="Arial" pitchFamily="34" charset="0"/>
              </a:rPr>
              <a:t>Commonly used pixel features include</a:t>
            </a:r>
            <a:endParaRPr lang="en-US" altLang="zh-CN" sz="2200" dirty="0">
              <a:solidFill>
                <a:schemeClr val="bg2">
                  <a:lumMod val="25000"/>
                </a:schemeClr>
              </a:solidFill>
              <a:latin typeface="Arial" pitchFamily="34" charset="0"/>
              <a:cs typeface="Arial" pitchFamily="34" charset="0"/>
            </a:endParaRPr>
          </a:p>
          <a:p>
            <a:pPr marL="800100" lvl="1" indent="-342900" eaLnBrk="0" hangingPunct="0">
              <a:spcBef>
                <a:spcPct val="20000"/>
              </a:spcBef>
              <a:buFont typeface="Arial" pitchFamily="34" charset="0"/>
              <a:buChar char="•"/>
            </a:pPr>
            <a:r>
              <a:rPr lang="en-US" altLang="zh-CN" sz="2200" dirty="0">
                <a:solidFill>
                  <a:schemeClr val="bg2">
                    <a:lumMod val="25000"/>
                  </a:schemeClr>
                </a:solidFill>
                <a:latin typeface="Arial" pitchFamily="34" charset="0"/>
                <a:cs typeface="Arial" pitchFamily="34" charset="0"/>
              </a:rPr>
              <a:t>Gray tone,</a:t>
            </a:r>
          </a:p>
          <a:p>
            <a:pPr marL="800100" lvl="1" indent="-342900" eaLnBrk="0" hangingPunct="0">
              <a:spcBef>
                <a:spcPct val="20000"/>
              </a:spcBef>
              <a:buFont typeface="Arial" pitchFamily="34" charset="0"/>
              <a:buChar char="•"/>
            </a:pPr>
            <a:r>
              <a:rPr lang="en-US" altLang="zh-CN" sz="2400" dirty="0">
                <a:solidFill>
                  <a:schemeClr val="bg2">
                    <a:lumMod val="25000"/>
                  </a:schemeClr>
                </a:solidFill>
                <a:latin typeface="Arial" pitchFamily="34" charset="0"/>
                <a:cs typeface="Arial" pitchFamily="34" charset="0"/>
              </a:rPr>
              <a:t>Color (RGB, HSV, …),</a:t>
            </a:r>
          </a:p>
          <a:p>
            <a:pPr marL="800100" lvl="1" indent="-342900" eaLnBrk="0" hangingPunct="0">
              <a:spcBef>
                <a:spcPct val="20000"/>
              </a:spcBef>
              <a:buFont typeface="Arial" pitchFamily="34" charset="0"/>
              <a:buChar char="•"/>
            </a:pPr>
            <a:r>
              <a:rPr lang="en-US" altLang="zh-CN" sz="2200" dirty="0">
                <a:solidFill>
                  <a:schemeClr val="bg2">
                    <a:lumMod val="25000"/>
                  </a:schemeClr>
                </a:solidFill>
                <a:latin typeface="Arial" pitchFamily="34" charset="0"/>
                <a:cs typeface="Arial" pitchFamily="34" charset="0"/>
              </a:rPr>
              <a:t>Texture,</a:t>
            </a:r>
          </a:p>
          <a:p>
            <a:pPr marL="800100" lvl="1" indent="-342900" eaLnBrk="0" hangingPunct="0">
              <a:spcBef>
                <a:spcPct val="20000"/>
              </a:spcBef>
              <a:buFont typeface="Arial" pitchFamily="34" charset="0"/>
              <a:buChar char="•"/>
            </a:pPr>
            <a:r>
              <a:rPr lang="en-US" altLang="zh-CN" sz="2200" dirty="0">
                <a:solidFill>
                  <a:schemeClr val="bg2">
                    <a:lumMod val="25000"/>
                  </a:schemeClr>
                </a:solidFill>
                <a:latin typeface="Arial" pitchFamily="34" charset="0"/>
                <a:cs typeface="Arial" pitchFamily="34" charset="0"/>
              </a:rPr>
              <a:t>Motion.</a:t>
            </a:r>
          </a:p>
          <a:p>
            <a:pPr marL="342900" lvl="0" indent="-342900" eaLnBrk="0" hangingPunct="0">
              <a:spcBef>
                <a:spcPct val="20000"/>
              </a:spcBef>
              <a:buFont typeface="Arial" pitchFamily="34" charset="0"/>
              <a:buChar char="•"/>
            </a:pPr>
            <a:r>
              <a:rPr lang="en-US" altLang="zh-CN" sz="2400" dirty="0">
                <a:solidFill>
                  <a:schemeClr val="bg2">
                    <a:lumMod val="25000"/>
                  </a:schemeClr>
                </a:solidFill>
                <a:latin typeface="Arial" pitchFamily="34" charset="0"/>
                <a:cs typeface="Arial" pitchFamily="34" charset="0"/>
              </a:rPr>
              <a:t>Then, the resulting region level features can be used for clustering, retrieval, classification, etc.</a:t>
            </a:r>
            <a:endParaRPr lang="en-US" altLang="zh-CN" sz="2200" dirty="0">
              <a:solidFill>
                <a:schemeClr val="bg2">
                  <a:lumMod val="25000"/>
                </a:schemeClr>
              </a:solidFill>
              <a:latin typeface="Arial" pitchFamily="34" charset="0"/>
              <a:cs typeface="Arial" pitchFamily="34" charset="0"/>
            </a:endParaRPr>
          </a:p>
          <a:p>
            <a:pPr marL="800100" lvl="1" indent="-342900" eaLnBrk="0" hangingPunct="0">
              <a:spcBef>
                <a:spcPct val="20000"/>
              </a:spcBef>
            </a:pPr>
            <a:endParaRPr lang="en-US" altLang="zh-CN" sz="2200" dirty="0">
              <a:solidFill>
                <a:schemeClr val="bg2">
                  <a:lumMod val="25000"/>
                </a:schemeClr>
              </a:solidFill>
              <a:latin typeface="Arial" pitchFamily="34" charset="0"/>
              <a:cs typeface="Arial" pitchFamily="34" charset="0"/>
            </a:endParaRPr>
          </a:p>
        </p:txBody>
      </p:sp>
    </p:spTree>
    <p:extLst>
      <p:ext uri="{BB962C8B-B14F-4D97-AF65-F5344CB8AC3E}">
        <p14:creationId xmlns:p14="http://schemas.microsoft.com/office/powerpoint/2010/main" val="92825229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2"/>
          <p:cNvSpPr txBox="1">
            <a:spLocks/>
          </p:cNvSpPr>
          <p:nvPr/>
        </p:nvSpPr>
        <p:spPr bwMode="auto">
          <a:xfrm>
            <a:off x="609600" y="17526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0" fontAlgn="base" latinLnBrk="0" hangingPunct="0">
              <a:lnSpc>
                <a:spcPct val="100000"/>
              </a:lnSpc>
              <a:spcBef>
                <a:spcPct val="20000"/>
              </a:spcBef>
              <a:spcAft>
                <a:spcPct val="0"/>
              </a:spcAft>
              <a:buClrTx/>
              <a:buSzTx/>
              <a:buFont typeface="Arial" pitchFamily="34" charset="0"/>
              <a:buChar char="•"/>
              <a:tabLst/>
              <a:defRPr/>
            </a:pPr>
            <a:endParaRPr kumimoji="0" lang="en-US" altLang="zh-CN" sz="2800" b="0" i="0" u="none" strike="noStrike" kern="1200" cap="none" spc="0" normalizeH="0" baseline="0" noProof="0" dirty="0">
              <a:ln>
                <a:noFill/>
              </a:ln>
              <a:solidFill>
                <a:schemeClr val="bg2">
                  <a:lumMod val="25000"/>
                </a:schemeClr>
              </a:solidFill>
              <a:effectLst/>
              <a:uLnTx/>
              <a:uFillTx/>
              <a:latin typeface="Times New Roman" pitchFamily="18" charset="0"/>
              <a:ea typeface="+mn-ea"/>
              <a:cs typeface="Times New Roman" pitchFamily="18" charset="0"/>
            </a:endParaRPr>
          </a:p>
        </p:txBody>
      </p:sp>
      <p:sp>
        <p:nvSpPr>
          <p:cNvPr id="2" name="标题 1"/>
          <p:cNvSpPr>
            <a:spLocks noGrp="1"/>
          </p:cNvSpPr>
          <p:nvPr>
            <p:ph type="title"/>
          </p:nvPr>
        </p:nvSpPr>
        <p:spPr/>
        <p:txBody>
          <a:bodyPr/>
          <a:lstStyle/>
          <a:p>
            <a:r>
              <a:rPr lang="en-US" altLang="zh-CN" dirty="0"/>
              <a:t>Statistics and Histograms</a:t>
            </a:r>
            <a:endParaRPr lang="zh-CN" altLang="en-US" dirty="0"/>
          </a:p>
        </p:txBody>
      </p:sp>
      <p:sp>
        <p:nvSpPr>
          <p:cNvPr id="4" name="灯片编号占位符 3"/>
          <p:cNvSpPr>
            <a:spLocks noGrp="1"/>
          </p:cNvSpPr>
          <p:nvPr>
            <p:ph type="sldNum" sz="quarter" idx="12"/>
          </p:nvPr>
        </p:nvSpPr>
        <p:spPr/>
        <p:txBody>
          <a:bodyPr/>
          <a:lstStyle/>
          <a:p>
            <a:pPr>
              <a:defRPr/>
            </a:pPr>
            <a:fld id="{0496CDA1-B2C2-440A-BCF6-820C15D1F7D4}" type="slidenum">
              <a:rPr lang="en-US" altLang="zh-CN" smtClean="0"/>
              <a:pPr>
                <a:defRPr/>
              </a:pPr>
              <a:t>48</a:t>
            </a:fld>
            <a:endParaRPr lang="en-US" altLang="zh-CN" dirty="0"/>
          </a:p>
        </p:txBody>
      </p:sp>
      <p:sp>
        <p:nvSpPr>
          <p:cNvPr id="8" name="内容占位符 2"/>
          <p:cNvSpPr txBox="1">
            <a:spLocks/>
          </p:cNvSpPr>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lvl="0" indent="-342900" eaLnBrk="0" hangingPunct="0">
              <a:spcBef>
                <a:spcPct val="20000"/>
              </a:spcBef>
              <a:buFont typeface="Arial" pitchFamily="34" charset="0"/>
              <a:buChar char="•"/>
            </a:pPr>
            <a:endParaRPr lang="en-US" altLang="zh-CN" sz="2200" dirty="0">
              <a:solidFill>
                <a:schemeClr val="bg2">
                  <a:lumMod val="25000"/>
                </a:schemeClr>
              </a:solidFill>
              <a:latin typeface="Arial" pitchFamily="34" charset="0"/>
              <a:cs typeface="Arial" pitchFamily="34" charset="0"/>
            </a:endParaRPr>
          </a:p>
          <a:p>
            <a:pPr marL="342900" lvl="0" indent="-342900" eaLnBrk="0" hangingPunct="0">
              <a:spcBef>
                <a:spcPct val="20000"/>
              </a:spcBef>
              <a:buFont typeface="Arial" pitchFamily="34" charset="0"/>
              <a:buChar char="•"/>
            </a:pPr>
            <a:endParaRPr lang="en-US" altLang="zh-CN" sz="2400" dirty="0">
              <a:solidFill>
                <a:schemeClr val="bg2">
                  <a:lumMod val="25000"/>
                </a:schemeClr>
              </a:solidFill>
              <a:latin typeface="Arial" pitchFamily="34" charset="0"/>
              <a:ea typeface="+mn-ea"/>
              <a:cs typeface="Arial" pitchFamily="34" charset="0"/>
            </a:endParaRPr>
          </a:p>
          <a:p>
            <a:pPr marL="342900" lvl="0" indent="-342900" eaLnBrk="0" hangingPunct="0">
              <a:spcBef>
                <a:spcPct val="20000"/>
              </a:spcBef>
              <a:buFont typeface="Arial" pitchFamily="34" charset="0"/>
              <a:buChar char="•"/>
            </a:pPr>
            <a:endParaRPr kumimoji="0" lang="en-US" altLang="zh-CN" sz="2400" b="0" i="0" u="none" strike="noStrike" kern="1200" cap="none" spc="0" normalizeH="0" baseline="0" noProof="0" dirty="0">
              <a:ln>
                <a:noFill/>
              </a:ln>
              <a:solidFill>
                <a:schemeClr val="bg2">
                  <a:lumMod val="25000"/>
                </a:schemeClr>
              </a:solidFill>
              <a:effectLst/>
              <a:uLnTx/>
              <a:uFillTx/>
              <a:latin typeface="Arial" pitchFamily="34" charset="0"/>
              <a:ea typeface="+mn-ea"/>
              <a:cs typeface="Arial" pitchFamily="34" charset="0"/>
            </a:endParaRPr>
          </a:p>
        </p:txBody>
      </p:sp>
      <p:pic>
        <p:nvPicPr>
          <p:cNvPr id="4098" name="Picture 2"/>
          <p:cNvPicPr>
            <a:picLocks noChangeAspect="1" noChangeArrowheads="1"/>
          </p:cNvPicPr>
          <p:nvPr/>
        </p:nvPicPr>
        <p:blipFill>
          <a:blip r:embed="rId2" cstate="print"/>
          <a:srcRect/>
          <a:stretch>
            <a:fillRect/>
          </a:stretch>
        </p:blipFill>
        <p:spPr bwMode="auto">
          <a:xfrm>
            <a:off x="1462089" y="1600200"/>
            <a:ext cx="6180664" cy="4678363"/>
          </a:xfrm>
          <a:prstGeom prst="rect">
            <a:avLst/>
          </a:prstGeom>
          <a:noFill/>
          <a:ln w="9525">
            <a:noFill/>
            <a:miter lim="800000"/>
            <a:headEnd/>
            <a:tailEnd/>
          </a:ln>
        </p:spPr>
      </p:pic>
    </p:spTree>
    <p:extLst>
      <p:ext uri="{BB962C8B-B14F-4D97-AF65-F5344CB8AC3E}">
        <p14:creationId xmlns:p14="http://schemas.microsoft.com/office/powerpoint/2010/main" val="199804947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2"/>
          <p:cNvSpPr txBox="1">
            <a:spLocks/>
          </p:cNvSpPr>
          <p:nvPr/>
        </p:nvSpPr>
        <p:spPr bwMode="auto">
          <a:xfrm>
            <a:off x="609600" y="17526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0" fontAlgn="base" latinLnBrk="0" hangingPunct="0">
              <a:lnSpc>
                <a:spcPct val="100000"/>
              </a:lnSpc>
              <a:spcBef>
                <a:spcPct val="20000"/>
              </a:spcBef>
              <a:spcAft>
                <a:spcPct val="0"/>
              </a:spcAft>
              <a:buClrTx/>
              <a:buSzTx/>
              <a:buFont typeface="Arial" pitchFamily="34" charset="0"/>
              <a:buChar char="•"/>
              <a:tabLst/>
              <a:defRPr/>
            </a:pPr>
            <a:endParaRPr kumimoji="0" lang="en-US" altLang="zh-CN" sz="2800" b="0" i="0" u="none" strike="noStrike" kern="1200" cap="none" spc="0" normalizeH="0" baseline="0" noProof="0" dirty="0">
              <a:ln>
                <a:noFill/>
              </a:ln>
              <a:solidFill>
                <a:schemeClr val="bg2">
                  <a:lumMod val="25000"/>
                </a:schemeClr>
              </a:solidFill>
              <a:effectLst/>
              <a:uLnTx/>
              <a:uFillTx/>
              <a:latin typeface="Times New Roman" pitchFamily="18" charset="0"/>
              <a:ea typeface="+mn-ea"/>
              <a:cs typeface="Times New Roman" pitchFamily="18" charset="0"/>
            </a:endParaRPr>
          </a:p>
        </p:txBody>
      </p:sp>
      <p:sp>
        <p:nvSpPr>
          <p:cNvPr id="2" name="标题 1"/>
          <p:cNvSpPr>
            <a:spLocks noGrp="1"/>
          </p:cNvSpPr>
          <p:nvPr>
            <p:ph type="title"/>
          </p:nvPr>
        </p:nvSpPr>
        <p:spPr/>
        <p:txBody>
          <a:bodyPr/>
          <a:lstStyle/>
          <a:p>
            <a:r>
              <a:rPr lang="en-US" altLang="zh-CN" dirty="0"/>
              <a:t>Statistics and Histograms</a:t>
            </a:r>
            <a:endParaRPr lang="zh-CN" altLang="en-US" dirty="0"/>
          </a:p>
        </p:txBody>
      </p:sp>
      <p:sp>
        <p:nvSpPr>
          <p:cNvPr id="4" name="灯片编号占位符 3"/>
          <p:cNvSpPr>
            <a:spLocks noGrp="1"/>
          </p:cNvSpPr>
          <p:nvPr>
            <p:ph type="sldNum" sz="quarter" idx="12"/>
          </p:nvPr>
        </p:nvSpPr>
        <p:spPr/>
        <p:txBody>
          <a:bodyPr/>
          <a:lstStyle/>
          <a:p>
            <a:pPr>
              <a:defRPr/>
            </a:pPr>
            <a:fld id="{0496CDA1-B2C2-440A-BCF6-820C15D1F7D4}" type="slidenum">
              <a:rPr lang="en-US" altLang="zh-CN" smtClean="0"/>
              <a:pPr>
                <a:defRPr/>
              </a:pPr>
              <a:t>49</a:t>
            </a:fld>
            <a:endParaRPr lang="en-US" altLang="zh-CN" dirty="0"/>
          </a:p>
        </p:txBody>
      </p:sp>
      <p:sp>
        <p:nvSpPr>
          <p:cNvPr id="8" name="内容占位符 2"/>
          <p:cNvSpPr txBox="1">
            <a:spLocks/>
          </p:cNvSpPr>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lvl="0" indent="-342900" eaLnBrk="0" hangingPunct="0">
              <a:spcBef>
                <a:spcPct val="20000"/>
              </a:spcBef>
              <a:buFont typeface="Arial" pitchFamily="34" charset="0"/>
              <a:buChar char="•"/>
            </a:pPr>
            <a:endParaRPr lang="en-US" altLang="zh-CN" sz="2200" dirty="0">
              <a:solidFill>
                <a:schemeClr val="bg2">
                  <a:lumMod val="25000"/>
                </a:schemeClr>
              </a:solidFill>
              <a:latin typeface="Arial" pitchFamily="34" charset="0"/>
              <a:cs typeface="Arial" pitchFamily="34" charset="0"/>
            </a:endParaRPr>
          </a:p>
          <a:p>
            <a:pPr marL="342900" lvl="0" indent="-342900" eaLnBrk="0" hangingPunct="0">
              <a:spcBef>
                <a:spcPct val="20000"/>
              </a:spcBef>
              <a:buFont typeface="Arial" pitchFamily="34" charset="0"/>
              <a:buChar char="•"/>
            </a:pPr>
            <a:endParaRPr lang="en-US" altLang="zh-CN" sz="2400" dirty="0">
              <a:solidFill>
                <a:schemeClr val="bg2">
                  <a:lumMod val="25000"/>
                </a:schemeClr>
              </a:solidFill>
              <a:latin typeface="Arial" pitchFamily="34" charset="0"/>
              <a:ea typeface="+mn-ea"/>
              <a:cs typeface="Arial" pitchFamily="34" charset="0"/>
            </a:endParaRPr>
          </a:p>
          <a:p>
            <a:pPr marL="342900" lvl="0" indent="-342900" eaLnBrk="0" hangingPunct="0">
              <a:spcBef>
                <a:spcPct val="20000"/>
              </a:spcBef>
              <a:buFont typeface="Arial" pitchFamily="34" charset="0"/>
              <a:buChar char="•"/>
            </a:pPr>
            <a:endParaRPr kumimoji="0" lang="en-US" altLang="zh-CN" sz="2400" b="0" i="0" u="none" strike="noStrike" kern="1200" cap="none" spc="0" normalizeH="0" baseline="0" noProof="0" dirty="0">
              <a:ln>
                <a:noFill/>
              </a:ln>
              <a:solidFill>
                <a:schemeClr val="bg2">
                  <a:lumMod val="25000"/>
                </a:schemeClr>
              </a:solidFill>
              <a:effectLst/>
              <a:uLnTx/>
              <a:uFillTx/>
              <a:latin typeface="Arial" pitchFamily="34" charset="0"/>
              <a:ea typeface="+mn-ea"/>
              <a:cs typeface="Arial" pitchFamily="34" charset="0"/>
            </a:endParaRPr>
          </a:p>
        </p:txBody>
      </p:sp>
      <p:pic>
        <p:nvPicPr>
          <p:cNvPr id="5122" name="Picture 2"/>
          <p:cNvPicPr>
            <a:picLocks noChangeAspect="1" noChangeArrowheads="1"/>
          </p:cNvPicPr>
          <p:nvPr/>
        </p:nvPicPr>
        <p:blipFill>
          <a:blip r:embed="rId2" cstate="print"/>
          <a:srcRect/>
          <a:stretch>
            <a:fillRect/>
          </a:stretch>
        </p:blipFill>
        <p:spPr bwMode="auto">
          <a:xfrm>
            <a:off x="847725" y="1638300"/>
            <a:ext cx="7250882" cy="4640263"/>
          </a:xfrm>
          <a:prstGeom prst="rect">
            <a:avLst/>
          </a:prstGeom>
          <a:noFill/>
          <a:ln w="9525">
            <a:noFill/>
            <a:miter lim="800000"/>
            <a:headEnd/>
            <a:tailEnd/>
          </a:ln>
        </p:spPr>
      </p:pic>
    </p:spTree>
    <p:extLst>
      <p:ext uri="{BB962C8B-B14F-4D97-AF65-F5344CB8AC3E}">
        <p14:creationId xmlns:p14="http://schemas.microsoft.com/office/powerpoint/2010/main" val="23930234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Labeled Images and Overlays</a:t>
            </a:r>
            <a:endParaRPr lang="zh-CN" altLang="en-US" dirty="0"/>
          </a:p>
        </p:txBody>
      </p:sp>
      <p:sp>
        <p:nvSpPr>
          <p:cNvPr id="3" name="内容占位符 2"/>
          <p:cNvSpPr>
            <a:spLocks noGrp="1"/>
          </p:cNvSpPr>
          <p:nvPr>
            <p:ph idx="1"/>
          </p:nvPr>
        </p:nvSpPr>
        <p:spPr/>
        <p:txBody>
          <a:bodyPr/>
          <a:lstStyle/>
          <a:p>
            <a:endParaRPr lang="en-US" altLang="zh-CN" sz="2800" dirty="0"/>
          </a:p>
          <a:p>
            <a:endParaRPr lang="en-US" altLang="zh-CN" sz="2800" dirty="0"/>
          </a:p>
          <a:p>
            <a:endParaRPr lang="en-US" altLang="zh-CN" sz="2800" dirty="0"/>
          </a:p>
          <a:p>
            <a:endParaRPr lang="en-US" altLang="zh-CN" sz="2800" dirty="0"/>
          </a:p>
          <a:p>
            <a:endParaRPr lang="en-US" altLang="zh-CN" sz="2800" dirty="0"/>
          </a:p>
          <a:p>
            <a:endParaRPr lang="en-US" altLang="zh-CN" sz="2400" dirty="0"/>
          </a:p>
          <a:p>
            <a:pPr>
              <a:buNone/>
            </a:pPr>
            <a:endParaRPr lang="en-US" altLang="zh-CN" sz="2800" dirty="0"/>
          </a:p>
          <a:p>
            <a:pPr>
              <a:buNone/>
            </a:pPr>
            <a:endParaRPr lang="en-US" altLang="zh-CN" sz="2400" dirty="0"/>
          </a:p>
          <a:p>
            <a:pPr algn="ctr">
              <a:buNone/>
            </a:pPr>
            <a:endParaRPr lang="en-US" altLang="zh-CN" sz="1800" dirty="0"/>
          </a:p>
          <a:p>
            <a:pPr algn="ctr">
              <a:buNone/>
            </a:pPr>
            <a:r>
              <a:rPr lang="en-US" altLang="zh-CN" sz="1800" dirty="0"/>
              <a:t> A satellite image and the corresponding labeled image after segmentation (displayed in pseudo-color).</a:t>
            </a:r>
          </a:p>
        </p:txBody>
      </p:sp>
      <p:sp>
        <p:nvSpPr>
          <p:cNvPr id="4" name="灯片编号占位符 3"/>
          <p:cNvSpPr>
            <a:spLocks noGrp="1"/>
          </p:cNvSpPr>
          <p:nvPr>
            <p:ph type="sldNum" sz="quarter" idx="12"/>
          </p:nvPr>
        </p:nvSpPr>
        <p:spPr/>
        <p:txBody>
          <a:bodyPr/>
          <a:lstStyle/>
          <a:p>
            <a:pPr>
              <a:defRPr/>
            </a:pPr>
            <a:fld id="{0496CDA1-B2C2-440A-BCF6-820C15D1F7D4}" type="slidenum">
              <a:rPr lang="en-US" altLang="zh-CN" smtClean="0"/>
              <a:pPr>
                <a:defRPr/>
              </a:pPr>
              <a:t>5</a:t>
            </a:fld>
            <a:endParaRPr lang="en-US" altLang="zh-CN" dirty="0"/>
          </a:p>
        </p:txBody>
      </p:sp>
      <p:pic>
        <p:nvPicPr>
          <p:cNvPr id="5" name="Picture 2"/>
          <p:cNvPicPr>
            <a:picLocks noChangeAspect="1" noChangeArrowheads="1"/>
          </p:cNvPicPr>
          <p:nvPr/>
        </p:nvPicPr>
        <p:blipFill>
          <a:blip r:embed="rId2" cstate="print"/>
          <a:srcRect/>
          <a:stretch>
            <a:fillRect/>
          </a:stretch>
        </p:blipFill>
        <p:spPr bwMode="auto">
          <a:xfrm>
            <a:off x="457200" y="1663264"/>
            <a:ext cx="8229600" cy="4073236"/>
          </a:xfrm>
          <a:prstGeom prst="rect">
            <a:avLst/>
          </a:prstGeom>
          <a:noFill/>
          <a:ln w="9525">
            <a:noFill/>
            <a:miter lim="800000"/>
            <a:headEnd/>
            <a:tailEnd/>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2"/>
          <p:cNvSpPr txBox="1">
            <a:spLocks/>
          </p:cNvSpPr>
          <p:nvPr/>
        </p:nvSpPr>
        <p:spPr bwMode="auto">
          <a:xfrm>
            <a:off x="609600" y="17526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0" fontAlgn="base" latinLnBrk="0" hangingPunct="0">
              <a:lnSpc>
                <a:spcPct val="100000"/>
              </a:lnSpc>
              <a:spcBef>
                <a:spcPct val="20000"/>
              </a:spcBef>
              <a:spcAft>
                <a:spcPct val="0"/>
              </a:spcAft>
              <a:buClrTx/>
              <a:buSzTx/>
              <a:buFont typeface="Arial" pitchFamily="34" charset="0"/>
              <a:buChar char="•"/>
              <a:tabLst/>
              <a:defRPr/>
            </a:pPr>
            <a:endParaRPr kumimoji="0" lang="en-US" altLang="zh-CN" sz="2800" b="0" i="0" u="none" strike="noStrike" kern="1200" cap="none" spc="0" normalizeH="0" baseline="0" noProof="0" dirty="0">
              <a:ln>
                <a:noFill/>
              </a:ln>
              <a:solidFill>
                <a:schemeClr val="bg2">
                  <a:lumMod val="25000"/>
                </a:schemeClr>
              </a:solidFill>
              <a:effectLst/>
              <a:uLnTx/>
              <a:uFillTx/>
              <a:latin typeface="Times New Roman" pitchFamily="18" charset="0"/>
              <a:ea typeface="+mn-ea"/>
              <a:cs typeface="Times New Roman" pitchFamily="18" charset="0"/>
            </a:endParaRPr>
          </a:p>
        </p:txBody>
      </p:sp>
      <p:sp>
        <p:nvSpPr>
          <p:cNvPr id="2" name="标题 1"/>
          <p:cNvSpPr>
            <a:spLocks noGrp="1"/>
          </p:cNvSpPr>
          <p:nvPr>
            <p:ph type="title"/>
          </p:nvPr>
        </p:nvSpPr>
        <p:spPr/>
        <p:txBody>
          <a:bodyPr/>
          <a:lstStyle/>
          <a:p>
            <a:r>
              <a:rPr lang="en-US" altLang="zh-CN" dirty="0"/>
              <a:t>Statistics and Histograms</a:t>
            </a:r>
            <a:endParaRPr lang="zh-CN" altLang="en-US" dirty="0"/>
          </a:p>
        </p:txBody>
      </p:sp>
      <p:sp>
        <p:nvSpPr>
          <p:cNvPr id="4" name="灯片编号占位符 3"/>
          <p:cNvSpPr>
            <a:spLocks noGrp="1"/>
          </p:cNvSpPr>
          <p:nvPr>
            <p:ph type="sldNum" sz="quarter" idx="12"/>
          </p:nvPr>
        </p:nvSpPr>
        <p:spPr/>
        <p:txBody>
          <a:bodyPr/>
          <a:lstStyle/>
          <a:p>
            <a:pPr>
              <a:defRPr/>
            </a:pPr>
            <a:fld id="{0496CDA1-B2C2-440A-BCF6-820C15D1F7D4}" type="slidenum">
              <a:rPr lang="en-US" altLang="zh-CN" smtClean="0"/>
              <a:pPr>
                <a:defRPr/>
              </a:pPr>
              <a:t>50</a:t>
            </a:fld>
            <a:endParaRPr lang="en-US" altLang="zh-CN" dirty="0"/>
          </a:p>
        </p:txBody>
      </p:sp>
      <p:sp>
        <p:nvSpPr>
          <p:cNvPr id="8" name="内容占位符 2"/>
          <p:cNvSpPr txBox="1">
            <a:spLocks/>
          </p:cNvSpPr>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lvl="0" indent="-342900" eaLnBrk="0" hangingPunct="0">
              <a:spcBef>
                <a:spcPct val="20000"/>
              </a:spcBef>
              <a:buFont typeface="Arial" pitchFamily="34" charset="0"/>
              <a:buChar char="•"/>
            </a:pPr>
            <a:endParaRPr lang="en-US" altLang="zh-CN" sz="2200" dirty="0">
              <a:solidFill>
                <a:schemeClr val="bg2">
                  <a:lumMod val="25000"/>
                </a:schemeClr>
              </a:solidFill>
              <a:latin typeface="Arial" pitchFamily="34" charset="0"/>
              <a:cs typeface="Arial" pitchFamily="34" charset="0"/>
            </a:endParaRPr>
          </a:p>
          <a:p>
            <a:pPr marL="342900" lvl="0" indent="-342900" eaLnBrk="0" hangingPunct="0">
              <a:spcBef>
                <a:spcPct val="20000"/>
              </a:spcBef>
              <a:buFont typeface="Arial" pitchFamily="34" charset="0"/>
              <a:buChar char="•"/>
            </a:pPr>
            <a:endParaRPr lang="en-US" altLang="zh-CN" sz="2400" dirty="0">
              <a:solidFill>
                <a:schemeClr val="bg2">
                  <a:lumMod val="25000"/>
                </a:schemeClr>
              </a:solidFill>
              <a:latin typeface="Arial" pitchFamily="34" charset="0"/>
              <a:ea typeface="+mn-ea"/>
              <a:cs typeface="Arial" pitchFamily="34" charset="0"/>
            </a:endParaRPr>
          </a:p>
          <a:p>
            <a:pPr marL="342900" lvl="0" indent="-342900" eaLnBrk="0" hangingPunct="0">
              <a:spcBef>
                <a:spcPct val="20000"/>
              </a:spcBef>
              <a:buFont typeface="Arial" pitchFamily="34" charset="0"/>
              <a:buChar char="•"/>
            </a:pPr>
            <a:endParaRPr kumimoji="0" lang="en-US" altLang="zh-CN" sz="2400" b="0" i="0" u="none" strike="noStrike" kern="1200" cap="none" spc="0" normalizeH="0" baseline="0" noProof="0" dirty="0">
              <a:ln>
                <a:noFill/>
              </a:ln>
              <a:solidFill>
                <a:schemeClr val="bg2">
                  <a:lumMod val="25000"/>
                </a:schemeClr>
              </a:solidFill>
              <a:effectLst/>
              <a:uLnTx/>
              <a:uFillTx/>
              <a:latin typeface="Arial" pitchFamily="34" charset="0"/>
              <a:ea typeface="+mn-ea"/>
              <a:cs typeface="Arial" pitchFamily="34" charset="0"/>
            </a:endParaRPr>
          </a:p>
        </p:txBody>
      </p:sp>
      <p:pic>
        <p:nvPicPr>
          <p:cNvPr id="6146" name="Picture 2"/>
          <p:cNvPicPr>
            <a:picLocks noChangeAspect="1" noChangeArrowheads="1"/>
          </p:cNvPicPr>
          <p:nvPr/>
        </p:nvPicPr>
        <p:blipFill>
          <a:blip r:embed="rId2" cstate="print"/>
          <a:srcRect/>
          <a:stretch>
            <a:fillRect/>
          </a:stretch>
        </p:blipFill>
        <p:spPr bwMode="auto">
          <a:xfrm>
            <a:off x="933450" y="1615419"/>
            <a:ext cx="7262812" cy="4758394"/>
          </a:xfrm>
          <a:prstGeom prst="rect">
            <a:avLst/>
          </a:prstGeom>
          <a:noFill/>
          <a:ln w="9525">
            <a:noFill/>
            <a:miter lim="800000"/>
            <a:headEnd/>
            <a:tailEnd/>
          </a:ln>
        </p:spPr>
      </p:pic>
    </p:spTree>
    <p:extLst>
      <p:ext uri="{BB962C8B-B14F-4D97-AF65-F5344CB8AC3E}">
        <p14:creationId xmlns:p14="http://schemas.microsoft.com/office/powerpoint/2010/main" val="98643796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2"/>
          <p:cNvSpPr txBox="1">
            <a:spLocks/>
          </p:cNvSpPr>
          <p:nvPr/>
        </p:nvSpPr>
        <p:spPr bwMode="auto">
          <a:xfrm>
            <a:off x="609600" y="17526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0" fontAlgn="base" latinLnBrk="0" hangingPunct="0">
              <a:lnSpc>
                <a:spcPct val="100000"/>
              </a:lnSpc>
              <a:spcBef>
                <a:spcPct val="20000"/>
              </a:spcBef>
              <a:spcAft>
                <a:spcPct val="0"/>
              </a:spcAft>
              <a:buClrTx/>
              <a:buSzTx/>
              <a:buFont typeface="Arial" pitchFamily="34" charset="0"/>
              <a:buChar char="•"/>
              <a:tabLst/>
              <a:defRPr/>
            </a:pPr>
            <a:endParaRPr kumimoji="0" lang="en-US" altLang="zh-CN" sz="2800" b="0" i="0" u="none" strike="noStrike" kern="1200" cap="none" spc="0" normalizeH="0" baseline="0" noProof="0" dirty="0">
              <a:ln>
                <a:noFill/>
              </a:ln>
              <a:solidFill>
                <a:schemeClr val="bg2">
                  <a:lumMod val="25000"/>
                </a:schemeClr>
              </a:solidFill>
              <a:effectLst/>
              <a:uLnTx/>
              <a:uFillTx/>
              <a:latin typeface="Times New Roman" pitchFamily="18" charset="0"/>
              <a:ea typeface="+mn-ea"/>
              <a:cs typeface="Times New Roman" pitchFamily="18" charset="0"/>
            </a:endParaRPr>
          </a:p>
        </p:txBody>
      </p:sp>
      <p:sp>
        <p:nvSpPr>
          <p:cNvPr id="2" name="标题 1"/>
          <p:cNvSpPr>
            <a:spLocks noGrp="1"/>
          </p:cNvSpPr>
          <p:nvPr>
            <p:ph type="title"/>
          </p:nvPr>
        </p:nvSpPr>
        <p:spPr/>
        <p:txBody>
          <a:bodyPr/>
          <a:lstStyle/>
          <a:p>
            <a:r>
              <a:rPr lang="en-US" altLang="zh-CN" dirty="0"/>
              <a:t>Statistics and Histograms</a:t>
            </a:r>
            <a:endParaRPr lang="zh-CN" altLang="en-US" dirty="0"/>
          </a:p>
        </p:txBody>
      </p:sp>
      <p:sp>
        <p:nvSpPr>
          <p:cNvPr id="4" name="灯片编号占位符 3"/>
          <p:cNvSpPr>
            <a:spLocks noGrp="1"/>
          </p:cNvSpPr>
          <p:nvPr>
            <p:ph type="sldNum" sz="quarter" idx="12"/>
          </p:nvPr>
        </p:nvSpPr>
        <p:spPr/>
        <p:txBody>
          <a:bodyPr/>
          <a:lstStyle/>
          <a:p>
            <a:pPr>
              <a:defRPr/>
            </a:pPr>
            <a:fld id="{0496CDA1-B2C2-440A-BCF6-820C15D1F7D4}" type="slidenum">
              <a:rPr lang="en-US" altLang="zh-CN" smtClean="0"/>
              <a:pPr>
                <a:defRPr/>
              </a:pPr>
              <a:t>51</a:t>
            </a:fld>
            <a:endParaRPr lang="en-US" altLang="zh-CN" dirty="0"/>
          </a:p>
        </p:txBody>
      </p:sp>
      <p:sp>
        <p:nvSpPr>
          <p:cNvPr id="8" name="内容占位符 2"/>
          <p:cNvSpPr txBox="1">
            <a:spLocks/>
          </p:cNvSpPr>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lvl="0" indent="-342900" eaLnBrk="0" hangingPunct="0">
              <a:spcBef>
                <a:spcPct val="20000"/>
              </a:spcBef>
              <a:buFont typeface="Arial" pitchFamily="34" charset="0"/>
              <a:buChar char="•"/>
            </a:pPr>
            <a:endParaRPr lang="en-US" altLang="zh-CN" sz="2200" dirty="0">
              <a:solidFill>
                <a:schemeClr val="bg2">
                  <a:lumMod val="25000"/>
                </a:schemeClr>
              </a:solidFill>
              <a:latin typeface="Arial" pitchFamily="34" charset="0"/>
              <a:cs typeface="Arial" pitchFamily="34" charset="0"/>
            </a:endParaRPr>
          </a:p>
          <a:p>
            <a:pPr marL="342900" lvl="0" indent="-342900" eaLnBrk="0" hangingPunct="0">
              <a:spcBef>
                <a:spcPct val="20000"/>
              </a:spcBef>
              <a:buFont typeface="Arial" pitchFamily="34" charset="0"/>
              <a:buChar char="•"/>
            </a:pPr>
            <a:endParaRPr lang="en-US" altLang="zh-CN" sz="2400" dirty="0">
              <a:solidFill>
                <a:schemeClr val="bg2">
                  <a:lumMod val="25000"/>
                </a:schemeClr>
              </a:solidFill>
              <a:latin typeface="Arial" pitchFamily="34" charset="0"/>
              <a:ea typeface="+mn-ea"/>
              <a:cs typeface="Arial" pitchFamily="34" charset="0"/>
            </a:endParaRPr>
          </a:p>
          <a:p>
            <a:pPr marL="342900" lvl="0" indent="-342900" eaLnBrk="0" hangingPunct="0">
              <a:spcBef>
                <a:spcPct val="20000"/>
              </a:spcBef>
              <a:buFont typeface="Arial" pitchFamily="34" charset="0"/>
              <a:buChar char="•"/>
            </a:pPr>
            <a:endParaRPr kumimoji="0" lang="en-US" altLang="zh-CN" sz="2400" b="0" i="0" u="none" strike="noStrike" kern="1200" cap="none" spc="0" normalizeH="0" baseline="0" noProof="0" dirty="0">
              <a:ln>
                <a:noFill/>
              </a:ln>
              <a:solidFill>
                <a:schemeClr val="bg2">
                  <a:lumMod val="25000"/>
                </a:schemeClr>
              </a:solidFill>
              <a:effectLst/>
              <a:uLnTx/>
              <a:uFillTx/>
              <a:latin typeface="Arial" pitchFamily="34" charset="0"/>
              <a:ea typeface="+mn-ea"/>
              <a:cs typeface="Arial" pitchFamily="34" charset="0"/>
            </a:endParaRPr>
          </a:p>
        </p:txBody>
      </p:sp>
      <p:pic>
        <p:nvPicPr>
          <p:cNvPr id="7170" name="Picture 2"/>
          <p:cNvPicPr>
            <a:picLocks noChangeAspect="1" noChangeArrowheads="1"/>
          </p:cNvPicPr>
          <p:nvPr/>
        </p:nvPicPr>
        <p:blipFill>
          <a:blip r:embed="rId2" cstate="print"/>
          <a:srcRect/>
          <a:stretch>
            <a:fillRect/>
          </a:stretch>
        </p:blipFill>
        <p:spPr bwMode="auto">
          <a:xfrm>
            <a:off x="647700" y="1656616"/>
            <a:ext cx="7605712" cy="4736247"/>
          </a:xfrm>
          <a:prstGeom prst="rect">
            <a:avLst/>
          </a:prstGeom>
          <a:noFill/>
          <a:ln w="9525">
            <a:noFill/>
            <a:miter lim="800000"/>
            <a:headEnd/>
            <a:tailEnd/>
          </a:ln>
        </p:spPr>
      </p:pic>
    </p:spTree>
    <p:extLst>
      <p:ext uri="{BB962C8B-B14F-4D97-AF65-F5344CB8AC3E}">
        <p14:creationId xmlns:p14="http://schemas.microsoft.com/office/powerpoint/2010/main" val="102007048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2"/>
          <p:cNvSpPr txBox="1">
            <a:spLocks/>
          </p:cNvSpPr>
          <p:nvPr/>
        </p:nvSpPr>
        <p:spPr bwMode="auto">
          <a:xfrm>
            <a:off x="609600" y="17526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0" fontAlgn="base" latinLnBrk="0" hangingPunct="0">
              <a:lnSpc>
                <a:spcPct val="100000"/>
              </a:lnSpc>
              <a:spcBef>
                <a:spcPct val="20000"/>
              </a:spcBef>
              <a:spcAft>
                <a:spcPct val="0"/>
              </a:spcAft>
              <a:buClrTx/>
              <a:buSzTx/>
              <a:buFont typeface="Arial" pitchFamily="34" charset="0"/>
              <a:buChar char="•"/>
              <a:tabLst/>
              <a:defRPr/>
            </a:pPr>
            <a:endParaRPr kumimoji="0" lang="en-US" altLang="zh-CN" sz="2800" b="0" i="0" u="none" strike="noStrike" kern="1200" cap="none" spc="0" normalizeH="0" baseline="0" noProof="0" dirty="0">
              <a:ln>
                <a:noFill/>
              </a:ln>
              <a:solidFill>
                <a:schemeClr val="bg2">
                  <a:lumMod val="25000"/>
                </a:schemeClr>
              </a:solidFill>
              <a:effectLst/>
              <a:uLnTx/>
              <a:uFillTx/>
              <a:latin typeface="Times New Roman" pitchFamily="18" charset="0"/>
              <a:ea typeface="+mn-ea"/>
              <a:cs typeface="Times New Roman" pitchFamily="18" charset="0"/>
            </a:endParaRPr>
          </a:p>
        </p:txBody>
      </p:sp>
      <p:sp>
        <p:nvSpPr>
          <p:cNvPr id="2" name="标题 1"/>
          <p:cNvSpPr>
            <a:spLocks noGrp="1"/>
          </p:cNvSpPr>
          <p:nvPr>
            <p:ph type="title"/>
          </p:nvPr>
        </p:nvSpPr>
        <p:spPr/>
        <p:txBody>
          <a:bodyPr/>
          <a:lstStyle/>
          <a:p>
            <a:r>
              <a:rPr lang="en-US" altLang="zh-CN" dirty="0"/>
              <a:t>Image Representations and Descriptors</a:t>
            </a:r>
            <a:endParaRPr lang="zh-CN" altLang="en-US" dirty="0"/>
          </a:p>
        </p:txBody>
      </p:sp>
      <p:sp>
        <p:nvSpPr>
          <p:cNvPr id="4" name="灯片编号占位符 3"/>
          <p:cNvSpPr>
            <a:spLocks noGrp="1"/>
          </p:cNvSpPr>
          <p:nvPr>
            <p:ph type="sldNum" sz="quarter" idx="12"/>
          </p:nvPr>
        </p:nvSpPr>
        <p:spPr/>
        <p:txBody>
          <a:bodyPr/>
          <a:lstStyle/>
          <a:p>
            <a:pPr>
              <a:defRPr/>
            </a:pPr>
            <a:fld id="{0496CDA1-B2C2-440A-BCF6-820C15D1F7D4}" type="slidenum">
              <a:rPr lang="en-US" altLang="zh-CN" smtClean="0"/>
              <a:pPr>
                <a:defRPr/>
              </a:pPr>
              <a:t>52</a:t>
            </a:fld>
            <a:endParaRPr lang="en-US" altLang="zh-CN" dirty="0"/>
          </a:p>
        </p:txBody>
      </p:sp>
      <p:sp>
        <p:nvSpPr>
          <p:cNvPr id="8" name="内容占位符 2"/>
          <p:cNvSpPr txBox="1">
            <a:spLocks/>
          </p:cNvSpPr>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lvl="0" indent="-342900" eaLnBrk="0" hangingPunct="0">
              <a:spcBef>
                <a:spcPct val="20000"/>
              </a:spcBef>
              <a:buFont typeface="Arial" pitchFamily="34" charset="0"/>
              <a:buChar char="•"/>
            </a:pPr>
            <a:r>
              <a:rPr lang="en-US" altLang="zh-CN" sz="2400" dirty="0">
                <a:solidFill>
                  <a:schemeClr val="bg2">
                    <a:lumMod val="25000"/>
                  </a:schemeClr>
                </a:solidFill>
                <a:latin typeface="Arial" pitchFamily="34" charset="0"/>
                <a:cs typeface="Arial" pitchFamily="34" charset="0"/>
              </a:rPr>
              <a:t>Popular image representations (in increasing order of complexity) include: </a:t>
            </a:r>
          </a:p>
          <a:p>
            <a:pPr marL="800100" lvl="1" indent="-342900" eaLnBrk="0" hangingPunct="0">
              <a:spcBef>
                <a:spcPct val="20000"/>
              </a:spcBef>
              <a:buFont typeface="Arial" pitchFamily="34" charset="0"/>
              <a:buChar char="•"/>
            </a:pPr>
            <a:r>
              <a:rPr lang="en-US" altLang="zh-CN" sz="2200" dirty="0">
                <a:solidFill>
                  <a:schemeClr val="bg2">
                    <a:lumMod val="25000"/>
                  </a:schemeClr>
                </a:solidFill>
                <a:latin typeface="Arial" pitchFamily="34" charset="0"/>
                <a:cs typeface="Arial" pitchFamily="34" charset="0"/>
              </a:rPr>
              <a:t>Gray tone,</a:t>
            </a:r>
          </a:p>
          <a:p>
            <a:pPr marL="800100" lvl="1" indent="-342900" eaLnBrk="0" hangingPunct="0">
              <a:spcBef>
                <a:spcPct val="20000"/>
              </a:spcBef>
              <a:buFont typeface="Arial" pitchFamily="34" charset="0"/>
              <a:buChar char="•"/>
            </a:pPr>
            <a:r>
              <a:rPr lang="en-US" altLang="zh-CN" sz="2200" dirty="0">
                <a:solidFill>
                  <a:schemeClr val="bg2">
                    <a:lumMod val="25000"/>
                  </a:schemeClr>
                </a:solidFill>
                <a:latin typeface="Arial" pitchFamily="34" charset="0"/>
                <a:cs typeface="Arial" pitchFamily="34" charset="0"/>
              </a:rPr>
              <a:t>Global representation</a:t>
            </a:r>
          </a:p>
          <a:p>
            <a:pPr marL="800100" lvl="1" indent="-342900" eaLnBrk="0" hangingPunct="0">
              <a:spcBef>
                <a:spcPct val="20000"/>
              </a:spcBef>
              <a:buFont typeface="Arial" pitchFamily="34" charset="0"/>
              <a:buChar char="•"/>
            </a:pPr>
            <a:r>
              <a:rPr lang="en-US" altLang="zh-CN" sz="2200" dirty="0">
                <a:solidFill>
                  <a:schemeClr val="bg2">
                    <a:lumMod val="25000"/>
                  </a:schemeClr>
                </a:solidFill>
                <a:latin typeface="Arial" pitchFamily="34" charset="0"/>
                <a:cs typeface="Arial" pitchFamily="34" charset="0"/>
              </a:rPr>
              <a:t>Tiled representations </a:t>
            </a:r>
          </a:p>
          <a:p>
            <a:pPr marL="800100" lvl="1" indent="-342900" eaLnBrk="0" hangingPunct="0">
              <a:spcBef>
                <a:spcPct val="20000"/>
              </a:spcBef>
              <a:buFont typeface="Arial" pitchFamily="34" charset="0"/>
              <a:buChar char="•"/>
            </a:pPr>
            <a:r>
              <a:rPr lang="en-US" altLang="zh-CN" sz="2200" dirty="0">
                <a:solidFill>
                  <a:schemeClr val="bg2">
                    <a:lumMod val="25000"/>
                  </a:schemeClr>
                </a:solidFill>
                <a:latin typeface="Arial" pitchFamily="34" charset="0"/>
                <a:cs typeface="Arial" pitchFamily="34" charset="0"/>
              </a:rPr>
              <a:t>Motion</a:t>
            </a:r>
          </a:p>
          <a:p>
            <a:pPr marL="800100" lvl="1" indent="-342900" eaLnBrk="0" hangingPunct="0">
              <a:spcBef>
                <a:spcPct val="20000"/>
              </a:spcBef>
              <a:buFont typeface="Arial" pitchFamily="34" charset="0"/>
              <a:buChar char="•"/>
            </a:pPr>
            <a:r>
              <a:rPr lang="en-US" altLang="zh-CN" sz="2200" dirty="0" err="1">
                <a:solidFill>
                  <a:schemeClr val="bg2">
                    <a:lumMod val="25000"/>
                  </a:schemeClr>
                </a:solidFill>
                <a:latin typeface="Arial" pitchFamily="34" charset="0"/>
                <a:cs typeface="Arial" pitchFamily="34" charset="0"/>
              </a:rPr>
              <a:t>Quadtrees</a:t>
            </a:r>
            <a:endParaRPr lang="en-US" altLang="zh-CN" sz="2200" dirty="0">
              <a:solidFill>
                <a:schemeClr val="bg2">
                  <a:lumMod val="25000"/>
                </a:schemeClr>
              </a:solidFill>
              <a:latin typeface="Arial" pitchFamily="34" charset="0"/>
              <a:cs typeface="Arial" pitchFamily="34" charset="0"/>
            </a:endParaRPr>
          </a:p>
          <a:p>
            <a:pPr marL="800100" lvl="1" indent="-342900" eaLnBrk="0" hangingPunct="0">
              <a:spcBef>
                <a:spcPct val="20000"/>
              </a:spcBef>
              <a:buFont typeface="Arial" pitchFamily="34" charset="0"/>
              <a:buChar char="•"/>
            </a:pPr>
            <a:r>
              <a:rPr lang="en-US" altLang="zh-CN" sz="2200" dirty="0">
                <a:solidFill>
                  <a:schemeClr val="bg2">
                    <a:lumMod val="25000"/>
                  </a:schemeClr>
                </a:solidFill>
                <a:latin typeface="Arial" pitchFamily="34" charset="0"/>
                <a:cs typeface="Arial" pitchFamily="34" charset="0"/>
              </a:rPr>
              <a:t>Region adjacency graphs</a:t>
            </a:r>
          </a:p>
          <a:p>
            <a:pPr marL="800100" lvl="1" indent="-342900" eaLnBrk="0" hangingPunct="0">
              <a:spcBef>
                <a:spcPct val="20000"/>
              </a:spcBef>
              <a:buFont typeface="Arial" pitchFamily="34" charset="0"/>
              <a:buChar char="•"/>
            </a:pPr>
            <a:r>
              <a:rPr lang="en-US" altLang="zh-CN" sz="2200" dirty="0">
                <a:solidFill>
                  <a:schemeClr val="bg2">
                    <a:lumMod val="25000"/>
                  </a:schemeClr>
                </a:solidFill>
                <a:latin typeface="Arial" pitchFamily="34" charset="0"/>
                <a:cs typeface="Arial" pitchFamily="34" charset="0"/>
              </a:rPr>
              <a:t>Attributed relational graphs</a:t>
            </a:r>
          </a:p>
          <a:p>
            <a:pPr marL="800100" lvl="1" indent="-342900" eaLnBrk="0" hangingPunct="0">
              <a:spcBef>
                <a:spcPct val="20000"/>
              </a:spcBef>
            </a:pPr>
            <a:endParaRPr lang="en-US" altLang="zh-CN" sz="2200" dirty="0">
              <a:solidFill>
                <a:schemeClr val="bg2">
                  <a:lumMod val="25000"/>
                </a:schemeClr>
              </a:solidFill>
              <a:latin typeface="Arial" pitchFamily="34" charset="0"/>
              <a:cs typeface="Arial" pitchFamily="34" charset="0"/>
            </a:endParaRPr>
          </a:p>
        </p:txBody>
      </p:sp>
    </p:spTree>
    <p:extLst>
      <p:ext uri="{BB962C8B-B14F-4D97-AF65-F5344CB8AC3E}">
        <p14:creationId xmlns:p14="http://schemas.microsoft.com/office/powerpoint/2010/main" val="42074694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Tiled Representations</a:t>
            </a:r>
            <a:endParaRPr lang="zh-CN" altLang="en-US" dirty="0"/>
          </a:p>
        </p:txBody>
      </p:sp>
      <p:sp>
        <p:nvSpPr>
          <p:cNvPr id="3" name="内容占位符 2"/>
          <p:cNvSpPr>
            <a:spLocks noGrp="1"/>
          </p:cNvSpPr>
          <p:nvPr>
            <p:ph idx="1"/>
          </p:nvPr>
        </p:nvSpPr>
        <p:spPr/>
        <p:txBody>
          <a:bodyPr/>
          <a:lstStyle/>
          <a:p>
            <a:r>
              <a:rPr lang="en-US" altLang="zh-CN" sz="2400" dirty="0"/>
              <a:t>Images can be divided into fixed size or variable size grids that are overlapping or non-overlapping.</a:t>
            </a:r>
            <a:endParaRPr lang="zh-CN" altLang="en-US" sz="2400" dirty="0"/>
          </a:p>
        </p:txBody>
      </p:sp>
      <p:sp>
        <p:nvSpPr>
          <p:cNvPr id="4" name="灯片编号占位符 3"/>
          <p:cNvSpPr>
            <a:spLocks noGrp="1"/>
          </p:cNvSpPr>
          <p:nvPr>
            <p:ph type="sldNum" sz="quarter" idx="12"/>
          </p:nvPr>
        </p:nvSpPr>
        <p:spPr/>
        <p:txBody>
          <a:bodyPr/>
          <a:lstStyle/>
          <a:p>
            <a:pPr>
              <a:defRPr/>
            </a:pPr>
            <a:fld id="{0496CDA1-B2C2-440A-BCF6-820C15D1F7D4}" type="slidenum">
              <a:rPr lang="en-US" altLang="zh-CN" smtClean="0"/>
              <a:pPr>
                <a:defRPr/>
              </a:pPr>
              <a:t>53</a:t>
            </a:fld>
            <a:endParaRPr lang="en-US" altLang="zh-CN" dirty="0"/>
          </a:p>
        </p:txBody>
      </p:sp>
      <p:pic>
        <p:nvPicPr>
          <p:cNvPr id="8194" name="Picture 2"/>
          <p:cNvPicPr>
            <a:picLocks noChangeAspect="1" noChangeArrowheads="1"/>
          </p:cNvPicPr>
          <p:nvPr/>
        </p:nvPicPr>
        <p:blipFill>
          <a:blip r:embed="rId3" cstate="print"/>
          <a:srcRect/>
          <a:stretch>
            <a:fillRect/>
          </a:stretch>
        </p:blipFill>
        <p:spPr bwMode="auto">
          <a:xfrm>
            <a:off x="457200" y="2521824"/>
            <a:ext cx="7848600" cy="3261439"/>
          </a:xfrm>
          <a:prstGeom prst="rect">
            <a:avLst/>
          </a:prstGeom>
          <a:noFill/>
          <a:ln w="9525">
            <a:noFill/>
            <a:miter lim="800000"/>
            <a:headEnd/>
            <a:tailEnd/>
          </a:ln>
        </p:spPr>
      </p:pic>
    </p:spTree>
    <p:extLst>
      <p:ext uri="{BB962C8B-B14F-4D97-AF65-F5344CB8AC3E}">
        <p14:creationId xmlns:p14="http://schemas.microsoft.com/office/powerpoint/2010/main" val="222191482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Tiled Representations</a:t>
            </a:r>
            <a:endParaRPr lang="zh-CN" altLang="en-US" dirty="0"/>
          </a:p>
        </p:txBody>
      </p:sp>
      <p:sp>
        <p:nvSpPr>
          <p:cNvPr id="3" name="内容占位符 2"/>
          <p:cNvSpPr>
            <a:spLocks noGrp="1"/>
          </p:cNvSpPr>
          <p:nvPr>
            <p:ph idx="1"/>
          </p:nvPr>
        </p:nvSpPr>
        <p:spPr/>
        <p:txBody>
          <a:bodyPr/>
          <a:lstStyle/>
          <a:p>
            <a:pPr>
              <a:buNone/>
            </a:pPr>
            <a:endParaRPr lang="zh-CN" altLang="en-US" sz="2400" dirty="0"/>
          </a:p>
        </p:txBody>
      </p:sp>
      <p:sp>
        <p:nvSpPr>
          <p:cNvPr id="4" name="灯片编号占位符 3"/>
          <p:cNvSpPr>
            <a:spLocks noGrp="1"/>
          </p:cNvSpPr>
          <p:nvPr>
            <p:ph type="sldNum" sz="quarter" idx="12"/>
          </p:nvPr>
        </p:nvSpPr>
        <p:spPr/>
        <p:txBody>
          <a:bodyPr/>
          <a:lstStyle/>
          <a:p>
            <a:pPr>
              <a:defRPr/>
            </a:pPr>
            <a:fld id="{0496CDA1-B2C2-440A-BCF6-820C15D1F7D4}" type="slidenum">
              <a:rPr lang="en-US" altLang="zh-CN" smtClean="0"/>
              <a:pPr>
                <a:defRPr/>
              </a:pPr>
              <a:t>54</a:t>
            </a:fld>
            <a:endParaRPr lang="en-US" altLang="zh-CN" dirty="0"/>
          </a:p>
        </p:txBody>
      </p:sp>
      <p:pic>
        <p:nvPicPr>
          <p:cNvPr id="9218" name="Picture 2"/>
          <p:cNvPicPr>
            <a:picLocks noChangeAspect="1" noChangeArrowheads="1"/>
          </p:cNvPicPr>
          <p:nvPr/>
        </p:nvPicPr>
        <p:blipFill>
          <a:blip r:embed="rId3" cstate="print"/>
          <a:srcRect/>
          <a:stretch>
            <a:fillRect/>
          </a:stretch>
        </p:blipFill>
        <p:spPr bwMode="auto">
          <a:xfrm>
            <a:off x="1433514" y="1677987"/>
            <a:ext cx="5977826" cy="4525963"/>
          </a:xfrm>
          <a:prstGeom prst="rect">
            <a:avLst/>
          </a:prstGeom>
          <a:noFill/>
          <a:ln w="9525">
            <a:noFill/>
            <a:miter lim="800000"/>
            <a:headEnd/>
            <a:tailEnd/>
          </a:ln>
        </p:spPr>
      </p:pic>
    </p:spTree>
    <p:extLst>
      <p:ext uri="{BB962C8B-B14F-4D97-AF65-F5344CB8AC3E}">
        <p14:creationId xmlns:p14="http://schemas.microsoft.com/office/powerpoint/2010/main" val="65510128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2"/>
          <p:cNvSpPr txBox="1">
            <a:spLocks/>
          </p:cNvSpPr>
          <p:nvPr/>
        </p:nvSpPr>
        <p:spPr bwMode="auto">
          <a:xfrm>
            <a:off x="609600" y="17526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0" fontAlgn="base" latinLnBrk="0" hangingPunct="0">
              <a:lnSpc>
                <a:spcPct val="100000"/>
              </a:lnSpc>
              <a:spcBef>
                <a:spcPct val="20000"/>
              </a:spcBef>
              <a:spcAft>
                <a:spcPct val="0"/>
              </a:spcAft>
              <a:buClrTx/>
              <a:buSzTx/>
              <a:buFont typeface="Arial" pitchFamily="34" charset="0"/>
              <a:buChar char="•"/>
              <a:tabLst/>
              <a:defRPr/>
            </a:pPr>
            <a:endParaRPr kumimoji="0" lang="en-US" altLang="zh-CN" sz="2800" b="0" i="0" u="none" strike="noStrike" kern="1200" cap="none" spc="0" normalizeH="0" baseline="0" noProof="0" dirty="0">
              <a:ln>
                <a:noFill/>
              </a:ln>
              <a:solidFill>
                <a:schemeClr val="bg2">
                  <a:lumMod val="25000"/>
                </a:schemeClr>
              </a:solidFill>
              <a:effectLst/>
              <a:uLnTx/>
              <a:uFillTx/>
              <a:latin typeface="Times New Roman" pitchFamily="18" charset="0"/>
              <a:ea typeface="+mn-ea"/>
              <a:cs typeface="Times New Roman" pitchFamily="18" charset="0"/>
            </a:endParaRPr>
          </a:p>
        </p:txBody>
      </p:sp>
      <p:sp>
        <p:nvSpPr>
          <p:cNvPr id="2" name="标题 1"/>
          <p:cNvSpPr>
            <a:spLocks noGrp="1"/>
          </p:cNvSpPr>
          <p:nvPr>
            <p:ph type="title"/>
          </p:nvPr>
        </p:nvSpPr>
        <p:spPr/>
        <p:txBody>
          <a:bodyPr/>
          <a:lstStyle/>
          <a:p>
            <a:r>
              <a:rPr lang="en-US" altLang="zh-CN" dirty="0" err="1"/>
              <a:t>Quadtrees</a:t>
            </a:r>
            <a:endParaRPr lang="zh-CN" altLang="en-US" dirty="0"/>
          </a:p>
        </p:txBody>
      </p:sp>
      <p:sp>
        <p:nvSpPr>
          <p:cNvPr id="4" name="灯片编号占位符 3"/>
          <p:cNvSpPr>
            <a:spLocks noGrp="1"/>
          </p:cNvSpPr>
          <p:nvPr>
            <p:ph type="sldNum" sz="quarter" idx="12"/>
          </p:nvPr>
        </p:nvSpPr>
        <p:spPr/>
        <p:txBody>
          <a:bodyPr/>
          <a:lstStyle/>
          <a:p>
            <a:pPr>
              <a:defRPr/>
            </a:pPr>
            <a:fld id="{0496CDA1-B2C2-440A-BCF6-820C15D1F7D4}" type="slidenum">
              <a:rPr lang="en-US" altLang="zh-CN" smtClean="0"/>
              <a:pPr>
                <a:defRPr/>
              </a:pPr>
              <a:t>55</a:t>
            </a:fld>
            <a:endParaRPr lang="en-US" altLang="zh-CN" dirty="0"/>
          </a:p>
        </p:txBody>
      </p:sp>
      <p:sp>
        <p:nvSpPr>
          <p:cNvPr id="8" name="内容占位符 2"/>
          <p:cNvSpPr txBox="1">
            <a:spLocks/>
          </p:cNvSpPr>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lvl="0" indent="-342900" eaLnBrk="0" hangingPunct="0">
              <a:spcBef>
                <a:spcPct val="20000"/>
              </a:spcBef>
              <a:buFont typeface="Arial" pitchFamily="34" charset="0"/>
              <a:buChar char="•"/>
            </a:pPr>
            <a:r>
              <a:rPr lang="en-US" altLang="zh-CN" sz="2400" dirty="0" err="1">
                <a:solidFill>
                  <a:srgbClr val="FF0000"/>
                </a:solidFill>
                <a:latin typeface="Arial" pitchFamily="34" charset="0"/>
                <a:cs typeface="Arial" pitchFamily="34" charset="0"/>
              </a:rPr>
              <a:t>Quadtrees</a:t>
            </a:r>
            <a:r>
              <a:rPr lang="en-US" altLang="zh-CN" sz="2400" dirty="0">
                <a:solidFill>
                  <a:srgbClr val="FF0000"/>
                </a:solidFill>
                <a:latin typeface="Arial" pitchFamily="34" charset="0"/>
                <a:cs typeface="Arial" pitchFamily="34" charset="0"/>
              </a:rPr>
              <a:t>:</a:t>
            </a:r>
            <a:endParaRPr lang="en-US" altLang="zh-CN" sz="2200" dirty="0">
              <a:solidFill>
                <a:srgbClr val="FF0000"/>
              </a:solidFill>
              <a:latin typeface="Arial" pitchFamily="34" charset="0"/>
              <a:cs typeface="Arial" pitchFamily="34" charset="0"/>
            </a:endParaRPr>
          </a:p>
          <a:p>
            <a:pPr marL="800100" lvl="1" indent="-342900" eaLnBrk="0" hangingPunct="0">
              <a:spcBef>
                <a:spcPct val="20000"/>
              </a:spcBef>
              <a:buFont typeface="Arial" pitchFamily="34" charset="0"/>
              <a:buChar char="•"/>
            </a:pPr>
            <a:r>
              <a:rPr lang="en-US" altLang="zh-CN" sz="2400" dirty="0">
                <a:solidFill>
                  <a:schemeClr val="bg2">
                    <a:lumMod val="25000"/>
                  </a:schemeClr>
                </a:solidFill>
                <a:latin typeface="Arial" pitchFamily="34" charset="0"/>
                <a:cs typeface="Arial" pitchFamily="34" charset="0"/>
              </a:rPr>
              <a:t>Trees where nodes have 4 children.</a:t>
            </a:r>
          </a:p>
          <a:p>
            <a:pPr marL="342900" lvl="0" indent="-342900" eaLnBrk="0" hangingPunct="0">
              <a:spcBef>
                <a:spcPct val="20000"/>
              </a:spcBef>
              <a:buFont typeface="Arial" pitchFamily="34" charset="0"/>
              <a:buChar char="•"/>
            </a:pPr>
            <a:r>
              <a:rPr lang="en-US" altLang="zh-CN" sz="2400" dirty="0">
                <a:solidFill>
                  <a:schemeClr val="bg2">
                    <a:lumMod val="25000"/>
                  </a:schemeClr>
                </a:solidFill>
                <a:latin typeface="Arial" pitchFamily="34" charset="0"/>
                <a:cs typeface="Arial" pitchFamily="34" charset="0"/>
              </a:rPr>
              <a:t>Building a </a:t>
            </a:r>
            <a:r>
              <a:rPr lang="en-US" altLang="zh-CN" sz="2400" dirty="0" err="1">
                <a:solidFill>
                  <a:schemeClr val="bg2">
                    <a:lumMod val="25000"/>
                  </a:schemeClr>
                </a:solidFill>
                <a:latin typeface="Arial" pitchFamily="34" charset="0"/>
                <a:cs typeface="Arial" pitchFamily="34" charset="0"/>
              </a:rPr>
              <a:t>quadtree</a:t>
            </a:r>
            <a:r>
              <a:rPr lang="en-US" altLang="zh-CN" sz="2400" dirty="0">
                <a:solidFill>
                  <a:schemeClr val="bg2">
                    <a:lumMod val="25000"/>
                  </a:schemeClr>
                </a:solidFill>
                <a:latin typeface="Arial" pitchFamily="34" charset="0"/>
                <a:cs typeface="Arial" pitchFamily="34" charset="0"/>
              </a:rPr>
              <a:t>:</a:t>
            </a:r>
            <a:endParaRPr lang="en-US" altLang="zh-CN" sz="2200" dirty="0">
              <a:solidFill>
                <a:schemeClr val="bg2">
                  <a:lumMod val="25000"/>
                </a:schemeClr>
              </a:solidFill>
              <a:latin typeface="Arial" pitchFamily="34" charset="0"/>
              <a:cs typeface="Arial" pitchFamily="34" charset="0"/>
            </a:endParaRPr>
          </a:p>
          <a:p>
            <a:pPr marL="800100" lvl="1" indent="-342900" eaLnBrk="0" hangingPunct="0">
              <a:spcBef>
                <a:spcPct val="20000"/>
              </a:spcBef>
              <a:buFont typeface="Arial" pitchFamily="34" charset="0"/>
              <a:buChar char="•"/>
            </a:pPr>
            <a:r>
              <a:rPr lang="en-US" altLang="zh-CN" sz="2400" dirty="0">
                <a:solidFill>
                  <a:schemeClr val="bg2">
                    <a:lumMod val="25000"/>
                  </a:schemeClr>
                </a:solidFill>
                <a:latin typeface="Arial" pitchFamily="34" charset="0"/>
                <a:cs typeface="Arial" pitchFamily="34" charset="0"/>
              </a:rPr>
              <a:t>Nodes represent regions.</a:t>
            </a:r>
          </a:p>
          <a:p>
            <a:pPr marL="800100" lvl="1" indent="-342900" eaLnBrk="0" hangingPunct="0">
              <a:spcBef>
                <a:spcPct val="20000"/>
              </a:spcBef>
              <a:buFont typeface="Arial" pitchFamily="34" charset="0"/>
              <a:buChar char="•"/>
            </a:pPr>
            <a:r>
              <a:rPr lang="en-US" altLang="zh-CN" sz="2400" dirty="0">
                <a:solidFill>
                  <a:schemeClr val="bg2">
                    <a:lumMod val="25000"/>
                  </a:schemeClr>
                </a:solidFill>
                <a:latin typeface="Arial" pitchFamily="34" charset="0"/>
                <a:cs typeface="Arial" pitchFamily="34" charset="0"/>
              </a:rPr>
              <a:t>Every time a region is split, its node gives birth to 4 children.</a:t>
            </a:r>
          </a:p>
          <a:p>
            <a:pPr marL="800100" lvl="1" indent="-342900" eaLnBrk="0" hangingPunct="0">
              <a:spcBef>
                <a:spcPct val="20000"/>
              </a:spcBef>
              <a:buFont typeface="Arial" pitchFamily="34" charset="0"/>
              <a:buChar char="•"/>
            </a:pPr>
            <a:r>
              <a:rPr lang="en-US" altLang="zh-CN" sz="2400" dirty="0">
                <a:solidFill>
                  <a:schemeClr val="bg2">
                    <a:lumMod val="25000"/>
                  </a:schemeClr>
                </a:solidFill>
                <a:latin typeface="Arial" pitchFamily="34" charset="0"/>
                <a:cs typeface="Arial" pitchFamily="34" charset="0"/>
              </a:rPr>
              <a:t>Leaves are nodes for uniform regions.</a:t>
            </a:r>
          </a:p>
          <a:p>
            <a:pPr marL="342900" lvl="0" indent="-342900" eaLnBrk="0" hangingPunct="0">
              <a:spcBef>
                <a:spcPct val="20000"/>
              </a:spcBef>
              <a:buFont typeface="Arial" pitchFamily="34" charset="0"/>
              <a:buChar char="•"/>
            </a:pPr>
            <a:r>
              <a:rPr lang="en-US" altLang="zh-CN" sz="2400" dirty="0">
                <a:solidFill>
                  <a:schemeClr val="bg2">
                    <a:lumMod val="25000"/>
                  </a:schemeClr>
                </a:solidFill>
                <a:latin typeface="Arial" pitchFamily="34" charset="0"/>
                <a:cs typeface="Arial" pitchFamily="34" charset="0"/>
              </a:rPr>
              <a:t>Merging:</a:t>
            </a:r>
            <a:endParaRPr lang="en-US" altLang="zh-CN" sz="2200" dirty="0">
              <a:solidFill>
                <a:schemeClr val="bg2">
                  <a:lumMod val="25000"/>
                </a:schemeClr>
              </a:solidFill>
              <a:latin typeface="Arial" pitchFamily="34" charset="0"/>
              <a:cs typeface="Arial" pitchFamily="34" charset="0"/>
            </a:endParaRPr>
          </a:p>
          <a:p>
            <a:pPr marL="800100" lvl="1" indent="-342900" eaLnBrk="0" hangingPunct="0">
              <a:spcBef>
                <a:spcPct val="20000"/>
              </a:spcBef>
              <a:buFont typeface="Arial" pitchFamily="34" charset="0"/>
              <a:buChar char="•"/>
            </a:pPr>
            <a:r>
              <a:rPr lang="en-US" altLang="zh-CN" sz="2400" dirty="0">
                <a:solidFill>
                  <a:schemeClr val="bg2">
                    <a:lumMod val="25000"/>
                  </a:schemeClr>
                </a:solidFill>
                <a:latin typeface="Arial" pitchFamily="34" charset="0"/>
                <a:cs typeface="Arial" pitchFamily="34" charset="0"/>
              </a:rPr>
              <a:t>Siblings that are “similar” can be merged.</a:t>
            </a:r>
          </a:p>
          <a:p>
            <a:pPr marL="800100" lvl="1" indent="-342900" eaLnBrk="0" hangingPunct="0">
              <a:spcBef>
                <a:spcPct val="20000"/>
              </a:spcBef>
            </a:pPr>
            <a:endParaRPr lang="en-US" altLang="zh-CN" sz="2200" dirty="0">
              <a:solidFill>
                <a:schemeClr val="bg2">
                  <a:lumMod val="25000"/>
                </a:schemeClr>
              </a:solidFill>
              <a:latin typeface="Arial" pitchFamily="34" charset="0"/>
              <a:cs typeface="Arial" pitchFamily="34" charset="0"/>
            </a:endParaRPr>
          </a:p>
        </p:txBody>
      </p:sp>
    </p:spTree>
    <p:extLst>
      <p:ext uri="{BB962C8B-B14F-4D97-AF65-F5344CB8AC3E}">
        <p14:creationId xmlns:p14="http://schemas.microsoft.com/office/powerpoint/2010/main" val="334114980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2"/>
          <p:cNvSpPr txBox="1">
            <a:spLocks/>
          </p:cNvSpPr>
          <p:nvPr/>
        </p:nvSpPr>
        <p:spPr bwMode="auto">
          <a:xfrm>
            <a:off x="609600" y="17526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0" fontAlgn="base" latinLnBrk="0" hangingPunct="0">
              <a:lnSpc>
                <a:spcPct val="100000"/>
              </a:lnSpc>
              <a:spcBef>
                <a:spcPct val="20000"/>
              </a:spcBef>
              <a:spcAft>
                <a:spcPct val="0"/>
              </a:spcAft>
              <a:buClrTx/>
              <a:buSzTx/>
              <a:buFont typeface="Arial" pitchFamily="34" charset="0"/>
              <a:buChar char="•"/>
              <a:tabLst/>
              <a:defRPr/>
            </a:pPr>
            <a:endParaRPr kumimoji="0" lang="en-US" altLang="zh-CN" sz="2800" b="0" i="0" u="none" strike="noStrike" kern="1200" cap="none" spc="0" normalizeH="0" baseline="0" noProof="0" dirty="0">
              <a:ln>
                <a:noFill/>
              </a:ln>
              <a:solidFill>
                <a:schemeClr val="bg2">
                  <a:lumMod val="25000"/>
                </a:schemeClr>
              </a:solidFill>
              <a:effectLst/>
              <a:uLnTx/>
              <a:uFillTx/>
              <a:latin typeface="Times New Roman" pitchFamily="18" charset="0"/>
              <a:ea typeface="+mn-ea"/>
              <a:cs typeface="Times New Roman" pitchFamily="18" charset="0"/>
            </a:endParaRPr>
          </a:p>
        </p:txBody>
      </p:sp>
      <p:sp>
        <p:nvSpPr>
          <p:cNvPr id="2" name="标题 1"/>
          <p:cNvSpPr>
            <a:spLocks noGrp="1"/>
          </p:cNvSpPr>
          <p:nvPr>
            <p:ph type="title"/>
          </p:nvPr>
        </p:nvSpPr>
        <p:spPr/>
        <p:txBody>
          <a:bodyPr/>
          <a:lstStyle/>
          <a:p>
            <a:r>
              <a:rPr lang="en-US" altLang="zh-CN" dirty="0" err="1"/>
              <a:t>Quadtrees</a:t>
            </a:r>
            <a:endParaRPr lang="zh-CN" altLang="en-US" dirty="0"/>
          </a:p>
        </p:txBody>
      </p:sp>
      <p:sp>
        <p:nvSpPr>
          <p:cNvPr id="4" name="灯片编号占位符 3"/>
          <p:cNvSpPr>
            <a:spLocks noGrp="1"/>
          </p:cNvSpPr>
          <p:nvPr>
            <p:ph type="sldNum" sz="quarter" idx="12"/>
          </p:nvPr>
        </p:nvSpPr>
        <p:spPr/>
        <p:txBody>
          <a:bodyPr/>
          <a:lstStyle/>
          <a:p>
            <a:pPr>
              <a:defRPr/>
            </a:pPr>
            <a:fld id="{0496CDA1-B2C2-440A-BCF6-820C15D1F7D4}" type="slidenum">
              <a:rPr lang="en-US" altLang="zh-CN" smtClean="0"/>
              <a:pPr>
                <a:defRPr/>
              </a:pPr>
              <a:t>56</a:t>
            </a:fld>
            <a:endParaRPr lang="en-US" altLang="zh-CN" dirty="0"/>
          </a:p>
        </p:txBody>
      </p:sp>
      <p:sp>
        <p:nvSpPr>
          <p:cNvPr id="8" name="内容占位符 2"/>
          <p:cNvSpPr txBox="1">
            <a:spLocks/>
          </p:cNvSpPr>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800100" lvl="1" indent="-342900" eaLnBrk="0" hangingPunct="0">
              <a:spcBef>
                <a:spcPct val="20000"/>
              </a:spcBef>
            </a:pPr>
            <a:endParaRPr lang="en-US" altLang="zh-CN" sz="2200" dirty="0">
              <a:solidFill>
                <a:schemeClr val="bg2">
                  <a:lumMod val="25000"/>
                </a:schemeClr>
              </a:solidFill>
              <a:latin typeface="Arial" pitchFamily="34" charset="0"/>
              <a:cs typeface="Arial" pitchFamily="34" charset="0"/>
            </a:endParaRPr>
          </a:p>
        </p:txBody>
      </p:sp>
      <p:pic>
        <p:nvPicPr>
          <p:cNvPr id="13314" name="Picture 2"/>
          <p:cNvPicPr>
            <a:picLocks noChangeAspect="1" noChangeArrowheads="1"/>
          </p:cNvPicPr>
          <p:nvPr/>
        </p:nvPicPr>
        <p:blipFill>
          <a:blip r:embed="rId2" cstate="print"/>
          <a:srcRect/>
          <a:stretch>
            <a:fillRect/>
          </a:stretch>
        </p:blipFill>
        <p:spPr bwMode="auto">
          <a:xfrm>
            <a:off x="828675" y="1581150"/>
            <a:ext cx="7505700" cy="4558961"/>
          </a:xfrm>
          <a:prstGeom prst="rect">
            <a:avLst/>
          </a:prstGeom>
          <a:noFill/>
          <a:ln w="9525">
            <a:noFill/>
            <a:miter lim="800000"/>
            <a:headEnd/>
            <a:tailEnd/>
          </a:ln>
        </p:spPr>
      </p:pic>
    </p:spTree>
    <p:extLst>
      <p:ext uri="{BB962C8B-B14F-4D97-AF65-F5344CB8AC3E}">
        <p14:creationId xmlns:p14="http://schemas.microsoft.com/office/powerpoint/2010/main" val="184387608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2"/>
          <p:cNvSpPr txBox="1">
            <a:spLocks/>
          </p:cNvSpPr>
          <p:nvPr/>
        </p:nvSpPr>
        <p:spPr bwMode="auto">
          <a:xfrm>
            <a:off x="609600" y="17526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0" fontAlgn="base" latinLnBrk="0" hangingPunct="0">
              <a:lnSpc>
                <a:spcPct val="100000"/>
              </a:lnSpc>
              <a:spcBef>
                <a:spcPct val="20000"/>
              </a:spcBef>
              <a:spcAft>
                <a:spcPct val="0"/>
              </a:spcAft>
              <a:buClrTx/>
              <a:buSzTx/>
              <a:buFont typeface="Arial" pitchFamily="34" charset="0"/>
              <a:buChar char="•"/>
              <a:tabLst/>
              <a:defRPr/>
            </a:pPr>
            <a:endParaRPr kumimoji="0" lang="en-US" altLang="zh-CN" sz="2800" b="0" i="0" u="none" strike="noStrike" kern="1200" cap="none" spc="0" normalizeH="0" baseline="0" noProof="0" dirty="0">
              <a:ln>
                <a:noFill/>
              </a:ln>
              <a:solidFill>
                <a:schemeClr val="bg2">
                  <a:lumMod val="25000"/>
                </a:schemeClr>
              </a:solidFill>
              <a:effectLst/>
              <a:uLnTx/>
              <a:uFillTx/>
              <a:latin typeface="Times New Roman" pitchFamily="18" charset="0"/>
              <a:ea typeface="+mn-ea"/>
              <a:cs typeface="Times New Roman" pitchFamily="18" charset="0"/>
            </a:endParaRPr>
          </a:p>
        </p:txBody>
      </p:sp>
      <p:sp>
        <p:nvSpPr>
          <p:cNvPr id="2" name="标题 1"/>
          <p:cNvSpPr>
            <a:spLocks noGrp="1"/>
          </p:cNvSpPr>
          <p:nvPr>
            <p:ph type="title"/>
          </p:nvPr>
        </p:nvSpPr>
        <p:spPr/>
        <p:txBody>
          <a:bodyPr/>
          <a:lstStyle/>
          <a:p>
            <a:r>
              <a:rPr lang="en-US" altLang="zh-CN" dirty="0" err="1"/>
              <a:t>Quadtrees</a:t>
            </a:r>
            <a:endParaRPr lang="zh-CN" altLang="en-US" dirty="0"/>
          </a:p>
        </p:txBody>
      </p:sp>
      <p:sp>
        <p:nvSpPr>
          <p:cNvPr id="4" name="灯片编号占位符 3"/>
          <p:cNvSpPr>
            <a:spLocks noGrp="1"/>
          </p:cNvSpPr>
          <p:nvPr>
            <p:ph type="sldNum" sz="quarter" idx="12"/>
          </p:nvPr>
        </p:nvSpPr>
        <p:spPr/>
        <p:txBody>
          <a:bodyPr/>
          <a:lstStyle/>
          <a:p>
            <a:pPr>
              <a:defRPr/>
            </a:pPr>
            <a:fld id="{0496CDA1-B2C2-440A-BCF6-820C15D1F7D4}" type="slidenum">
              <a:rPr lang="en-US" altLang="zh-CN" smtClean="0"/>
              <a:pPr>
                <a:defRPr/>
              </a:pPr>
              <a:t>57</a:t>
            </a:fld>
            <a:endParaRPr lang="en-US" altLang="zh-CN" dirty="0"/>
          </a:p>
        </p:txBody>
      </p:sp>
      <p:sp>
        <p:nvSpPr>
          <p:cNvPr id="8" name="内容占位符 2"/>
          <p:cNvSpPr txBox="1">
            <a:spLocks/>
          </p:cNvSpPr>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800100" lvl="1" indent="-342900" eaLnBrk="0" hangingPunct="0">
              <a:spcBef>
                <a:spcPct val="20000"/>
              </a:spcBef>
            </a:pPr>
            <a:endParaRPr lang="en-US" altLang="zh-CN" sz="2200" dirty="0">
              <a:solidFill>
                <a:schemeClr val="bg2">
                  <a:lumMod val="25000"/>
                </a:schemeClr>
              </a:solidFill>
              <a:latin typeface="Arial" pitchFamily="34" charset="0"/>
              <a:cs typeface="Arial" pitchFamily="34" charset="0"/>
            </a:endParaRPr>
          </a:p>
        </p:txBody>
      </p:sp>
      <p:pic>
        <p:nvPicPr>
          <p:cNvPr id="14338" name="Picture 2"/>
          <p:cNvPicPr>
            <a:picLocks noChangeAspect="1" noChangeArrowheads="1"/>
          </p:cNvPicPr>
          <p:nvPr/>
        </p:nvPicPr>
        <p:blipFill>
          <a:blip r:embed="rId2" cstate="print"/>
          <a:srcRect/>
          <a:stretch>
            <a:fillRect/>
          </a:stretch>
        </p:blipFill>
        <p:spPr bwMode="auto">
          <a:xfrm>
            <a:off x="819150" y="1562100"/>
            <a:ext cx="7653337" cy="4429199"/>
          </a:xfrm>
          <a:prstGeom prst="rect">
            <a:avLst/>
          </a:prstGeom>
          <a:noFill/>
          <a:ln w="9525">
            <a:noFill/>
            <a:miter lim="800000"/>
            <a:headEnd/>
            <a:tailEnd/>
          </a:ln>
        </p:spPr>
      </p:pic>
    </p:spTree>
    <p:extLst>
      <p:ext uri="{BB962C8B-B14F-4D97-AF65-F5344CB8AC3E}">
        <p14:creationId xmlns:p14="http://schemas.microsoft.com/office/powerpoint/2010/main" val="80293351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2"/>
          <p:cNvSpPr txBox="1">
            <a:spLocks/>
          </p:cNvSpPr>
          <p:nvPr/>
        </p:nvSpPr>
        <p:spPr bwMode="auto">
          <a:xfrm>
            <a:off x="609600" y="17526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0" fontAlgn="base" latinLnBrk="0" hangingPunct="0">
              <a:lnSpc>
                <a:spcPct val="100000"/>
              </a:lnSpc>
              <a:spcBef>
                <a:spcPct val="20000"/>
              </a:spcBef>
              <a:spcAft>
                <a:spcPct val="0"/>
              </a:spcAft>
              <a:buClrTx/>
              <a:buSzTx/>
              <a:buFont typeface="Arial" pitchFamily="34" charset="0"/>
              <a:buChar char="•"/>
              <a:tabLst/>
              <a:defRPr/>
            </a:pPr>
            <a:endParaRPr kumimoji="0" lang="en-US" altLang="zh-CN" sz="2800" b="0" i="0" u="none" strike="noStrike" kern="1200" cap="none" spc="0" normalizeH="0" baseline="0" noProof="0" dirty="0">
              <a:ln>
                <a:noFill/>
              </a:ln>
              <a:solidFill>
                <a:schemeClr val="bg2">
                  <a:lumMod val="25000"/>
                </a:schemeClr>
              </a:solidFill>
              <a:effectLst/>
              <a:uLnTx/>
              <a:uFillTx/>
              <a:latin typeface="Times New Roman" pitchFamily="18" charset="0"/>
              <a:ea typeface="+mn-ea"/>
              <a:cs typeface="Times New Roman" pitchFamily="18" charset="0"/>
            </a:endParaRPr>
          </a:p>
        </p:txBody>
      </p:sp>
      <p:sp>
        <p:nvSpPr>
          <p:cNvPr id="2" name="标题 1"/>
          <p:cNvSpPr>
            <a:spLocks noGrp="1"/>
          </p:cNvSpPr>
          <p:nvPr>
            <p:ph type="title"/>
          </p:nvPr>
        </p:nvSpPr>
        <p:spPr/>
        <p:txBody>
          <a:bodyPr/>
          <a:lstStyle/>
          <a:p>
            <a:r>
              <a:rPr lang="en-US" altLang="zh-CN" dirty="0" err="1"/>
              <a:t>Quadtrees</a:t>
            </a:r>
            <a:endParaRPr lang="zh-CN" altLang="en-US" dirty="0"/>
          </a:p>
        </p:txBody>
      </p:sp>
      <p:sp>
        <p:nvSpPr>
          <p:cNvPr id="4" name="灯片编号占位符 3"/>
          <p:cNvSpPr>
            <a:spLocks noGrp="1"/>
          </p:cNvSpPr>
          <p:nvPr>
            <p:ph type="sldNum" sz="quarter" idx="12"/>
          </p:nvPr>
        </p:nvSpPr>
        <p:spPr/>
        <p:txBody>
          <a:bodyPr/>
          <a:lstStyle/>
          <a:p>
            <a:pPr>
              <a:defRPr/>
            </a:pPr>
            <a:fld id="{0496CDA1-B2C2-440A-BCF6-820C15D1F7D4}" type="slidenum">
              <a:rPr lang="en-US" altLang="zh-CN" smtClean="0"/>
              <a:pPr>
                <a:defRPr/>
              </a:pPr>
              <a:t>58</a:t>
            </a:fld>
            <a:endParaRPr lang="en-US" altLang="zh-CN" dirty="0"/>
          </a:p>
        </p:txBody>
      </p:sp>
      <p:sp>
        <p:nvSpPr>
          <p:cNvPr id="8" name="内容占位符 2"/>
          <p:cNvSpPr txBox="1">
            <a:spLocks/>
          </p:cNvSpPr>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800100" lvl="1" indent="-342900" eaLnBrk="0" hangingPunct="0">
              <a:spcBef>
                <a:spcPct val="20000"/>
              </a:spcBef>
            </a:pPr>
            <a:endParaRPr lang="en-US" altLang="zh-CN" sz="2200" dirty="0">
              <a:solidFill>
                <a:schemeClr val="bg2">
                  <a:lumMod val="25000"/>
                </a:schemeClr>
              </a:solidFill>
              <a:latin typeface="Arial" pitchFamily="34" charset="0"/>
              <a:cs typeface="Arial" pitchFamily="34" charset="0"/>
            </a:endParaRPr>
          </a:p>
        </p:txBody>
      </p:sp>
      <p:pic>
        <p:nvPicPr>
          <p:cNvPr id="15362" name="Picture 2"/>
          <p:cNvPicPr>
            <a:picLocks noChangeAspect="1" noChangeArrowheads="1"/>
          </p:cNvPicPr>
          <p:nvPr/>
        </p:nvPicPr>
        <p:blipFill>
          <a:blip r:embed="rId2" cstate="print"/>
          <a:srcRect/>
          <a:stretch>
            <a:fillRect/>
          </a:stretch>
        </p:blipFill>
        <p:spPr bwMode="auto">
          <a:xfrm>
            <a:off x="723900" y="1766888"/>
            <a:ext cx="7867650" cy="2720589"/>
          </a:xfrm>
          <a:prstGeom prst="rect">
            <a:avLst/>
          </a:prstGeom>
          <a:noFill/>
          <a:ln w="9525">
            <a:noFill/>
            <a:miter lim="800000"/>
            <a:headEnd/>
            <a:tailEnd/>
          </a:ln>
        </p:spPr>
      </p:pic>
    </p:spTree>
    <p:extLst>
      <p:ext uri="{BB962C8B-B14F-4D97-AF65-F5344CB8AC3E}">
        <p14:creationId xmlns:p14="http://schemas.microsoft.com/office/powerpoint/2010/main" val="202209840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Region Adjacency Graphs</a:t>
            </a:r>
            <a:endParaRPr lang="zh-CN" altLang="en-US" dirty="0"/>
          </a:p>
        </p:txBody>
      </p:sp>
      <p:sp>
        <p:nvSpPr>
          <p:cNvPr id="3" name="内容占位符 2"/>
          <p:cNvSpPr>
            <a:spLocks noGrp="1"/>
          </p:cNvSpPr>
          <p:nvPr>
            <p:ph idx="1"/>
          </p:nvPr>
        </p:nvSpPr>
        <p:spPr/>
        <p:txBody>
          <a:bodyPr/>
          <a:lstStyle/>
          <a:p>
            <a:r>
              <a:rPr lang="en-US" altLang="zh-CN" sz="2400" dirty="0"/>
              <a:t>A region adjacency graph (RAG) is a graph in which each node represents a region of the image and an edge connects two nodes if the regions are adjacent.</a:t>
            </a:r>
            <a:endParaRPr lang="zh-CN" altLang="en-US" sz="2400" dirty="0"/>
          </a:p>
        </p:txBody>
      </p:sp>
      <p:sp>
        <p:nvSpPr>
          <p:cNvPr id="4" name="灯片编号占位符 3"/>
          <p:cNvSpPr>
            <a:spLocks noGrp="1"/>
          </p:cNvSpPr>
          <p:nvPr>
            <p:ph type="sldNum" sz="quarter" idx="12"/>
          </p:nvPr>
        </p:nvSpPr>
        <p:spPr/>
        <p:txBody>
          <a:bodyPr/>
          <a:lstStyle/>
          <a:p>
            <a:pPr>
              <a:defRPr/>
            </a:pPr>
            <a:fld id="{0496CDA1-B2C2-440A-BCF6-820C15D1F7D4}" type="slidenum">
              <a:rPr lang="en-US" altLang="zh-CN" smtClean="0"/>
              <a:pPr>
                <a:defRPr/>
              </a:pPr>
              <a:t>59</a:t>
            </a:fld>
            <a:endParaRPr lang="en-US" altLang="zh-CN" dirty="0"/>
          </a:p>
        </p:txBody>
      </p:sp>
      <p:pic>
        <p:nvPicPr>
          <p:cNvPr id="16386" name="Picture 2"/>
          <p:cNvPicPr>
            <a:picLocks noChangeAspect="1" noChangeArrowheads="1"/>
          </p:cNvPicPr>
          <p:nvPr/>
        </p:nvPicPr>
        <p:blipFill>
          <a:blip r:embed="rId3" cstate="print"/>
          <a:srcRect/>
          <a:stretch>
            <a:fillRect/>
          </a:stretch>
        </p:blipFill>
        <p:spPr bwMode="auto">
          <a:xfrm>
            <a:off x="962025" y="2886097"/>
            <a:ext cx="7372350" cy="3068616"/>
          </a:xfrm>
          <a:prstGeom prst="rect">
            <a:avLst/>
          </a:prstGeom>
          <a:noFill/>
          <a:ln w="9525">
            <a:noFill/>
            <a:miter lim="800000"/>
            <a:headEnd/>
            <a:tailEnd/>
          </a:ln>
        </p:spPr>
      </p:pic>
    </p:spTree>
    <p:extLst>
      <p:ext uri="{BB962C8B-B14F-4D97-AF65-F5344CB8AC3E}">
        <p14:creationId xmlns:p14="http://schemas.microsoft.com/office/powerpoint/2010/main" val="30670524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Labeled Images and Overlays</a:t>
            </a:r>
            <a:endParaRPr lang="zh-CN" altLang="en-US" dirty="0"/>
          </a:p>
        </p:txBody>
      </p:sp>
      <p:sp>
        <p:nvSpPr>
          <p:cNvPr id="3" name="内容占位符 2"/>
          <p:cNvSpPr>
            <a:spLocks noGrp="1"/>
          </p:cNvSpPr>
          <p:nvPr>
            <p:ph idx="1"/>
          </p:nvPr>
        </p:nvSpPr>
        <p:spPr/>
        <p:txBody>
          <a:bodyPr/>
          <a:lstStyle/>
          <a:p>
            <a:endParaRPr lang="en-US" altLang="zh-CN" sz="2800" dirty="0"/>
          </a:p>
          <a:p>
            <a:endParaRPr lang="en-US" altLang="zh-CN" sz="2800" dirty="0"/>
          </a:p>
          <a:p>
            <a:endParaRPr lang="en-US" altLang="zh-CN" sz="2800" dirty="0"/>
          </a:p>
          <a:p>
            <a:endParaRPr lang="en-US" altLang="zh-CN" sz="2800" dirty="0"/>
          </a:p>
          <a:p>
            <a:endParaRPr lang="en-US" altLang="zh-CN" sz="2800" dirty="0"/>
          </a:p>
          <a:p>
            <a:endParaRPr lang="en-US" altLang="zh-CN" sz="2400" dirty="0"/>
          </a:p>
          <a:p>
            <a:pPr>
              <a:buNone/>
            </a:pPr>
            <a:endParaRPr lang="en-US" altLang="zh-CN" sz="2800" dirty="0"/>
          </a:p>
          <a:p>
            <a:pPr>
              <a:buNone/>
            </a:pPr>
            <a:endParaRPr lang="en-US" altLang="zh-CN" sz="2400" dirty="0"/>
          </a:p>
          <a:p>
            <a:pPr algn="ctr">
              <a:buNone/>
            </a:pPr>
            <a:endParaRPr lang="en-US" altLang="zh-CN" sz="1800" dirty="0"/>
          </a:p>
          <a:p>
            <a:pPr algn="ctr">
              <a:buNone/>
            </a:pPr>
            <a:r>
              <a:rPr lang="en-US" altLang="zh-CN" sz="1800" dirty="0"/>
              <a:t> A satellite image and the corresponding segmentation overlay..</a:t>
            </a:r>
          </a:p>
        </p:txBody>
      </p:sp>
      <p:sp>
        <p:nvSpPr>
          <p:cNvPr id="4" name="灯片编号占位符 3"/>
          <p:cNvSpPr>
            <a:spLocks noGrp="1"/>
          </p:cNvSpPr>
          <p:nvPr>
            <p:ph type="sldNum" sz="quarter" idx="12"/>
          </p:nvPr>
        </p:nvSpPr>
        <p:spPr/>
        <p:txBody>
          <a:bodyPr/>
          <a:lstStyle/>
          <a:p>
            <a:pPr>
              <a:defRPr/>
            </a:pPr>
            <a:fld id="{0496CDA1-B2C2-440A-BCF6-820C15D1F7D4}" type="slidenum">
              <a:rPr lang="en-US" altLang="zh-CN" smtClean="0"/>
              <a:pPr>
                <a:defRPr/>
              </a:pPr>
              <a:t>6</a:t>
            </a:fld>
            <a:endParaRPr lang="en-US" altLang="zh-CN" dirty="0"/>
          </a:p>
        </p:txBody>
      </p:sp>
      <p:pic>
        <p:nvPicPr>
          <p:cNvPr id="2050" name="Picture 2"/>
          <p:cNvPicPr>
            <a:picLocks noChangeAspect="1" noChangeArrowheads="1"/>
          </p:cNvPicPr>
          <p:nvPr/>
        </p:nvPicPr>
        <p:blipFill>
          <a:blip r:embed="rId2" cstate="print"/>
          <a:srcRect/>
          <a:stretch>
            <a:fillRect/>
          </a:stretch>
        </p:blipFill>
        <p:spPr bwMode="auto">
          <a:xfrm>
            <a:off x="504491" y="1663264"/>
            <a:ext cx="8166537" cy="4046111"/>
          </a:xfrm>
          <a:prstGeom prst="rect">
            <a:avLst/>
          </a:prstGeom>
          <a:noFill/>
          <a:ln w="9525">
            <a:noFill/>
            <a:miter lim="800000"/>
            <a:headEnd/>
            <a:tailEnd/>
          </a:ln>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Region Adjacency Graphs</a:t>
            </a:r>
            <a:endParaRPr lang="zh-CN" altLang="en-US" dirty="0"/>
          </a:p>
        </p:txBody>
      </p:sp>
      <p:sp>
        <p:nvSpPr>
          <p:cNvPr id="3" name="内容占位符 2"/>
          <p:cNvSpPr>
            <a:spLocks noGrp="1"/>
          </p:cNvSpPr>
          <p:nvPr>
            <p:ph idx="1"/>
          </p:nvPr>
        </p:nvSpPr>
        <p:spPr/>
        <p:txBody>
          <a:bodyPr/>
          <a:lstStyle/>
          <a:p>
            <a:endParaRPr lang="zh-CN" altLang="en-US" sz="2400" dirty="0"/>
          </a:p>
        </p:txBody>
      </p:sp>
      <p:sp>
        <p:nvSpPr>
          <p:cNvPr id="4" name="灯片编号占位符 3"/>
          <p:cNvSpPr>
            <a:spLocks noGrp="1"/>
          </p:cNvSpPr>
          <p:nvPr>
            <p:ph type="sldNum" sz="quarter" idx="12"/>
          </p:nvPr>
        </p:nvSpPr>
        <p:spPr/>
        <p:txBody>
          <a:bodyPr/>
          <a:lstStyle/>
          <a:p>
            <a:pPr>
              <a:defRPr/>
            </a:pPr>
            <a:fld id="{0496CDA1-B2C2-440A-BCF6-820C15D1F7D4}" type="slidenum">
              <a:rPr lang="en-US" altLang="zh-CN" smtClean="0"/>
              <a:pPr>
                <a:defRPr/>
              </a:pPr>
              <a:t>60</a:t>
            </a:fld>
            <a:endParaRPr lang="en-US" altLang="zh-CN" dirty="0"/>
          </a:p>
        </p:txBody>
      </p:sp>
      <p:pic>
        <p:nvPicPr>
          <p:cNvPr id="17410" name="Picture 2"/>
          <p:cNvPicPr>
            <a:picLocks noChangeAspect="1" noChangeArrowheads="1"/>
          </p:cNvPicPr>
          <p:nvPr/>
        </p:nvPicPr>
        <p:blipFill>
          <a:blip r:embed="rId2" cstate="print"/>
          <a:srcRect/>
          <a:stretch>
            <a:fillRect/>
          </a:stretch>
        </p:blipFill>
        <p:spPr bwMode="auto">
          <a:xfrm>
            <a:off x="785813" y="1906588"/>
            <a:ext cx="7572375" cy="3914775"/>
          </a:xfrm>
          <a:prstGeom prst="rect">
            <a:avLst/>
          </a:prstGeom>
          <a:noFill/>
          <a:ln w="9525">
            <a:noFill/>
            <a:miter lim="800000"/>
            <a:headEnd/>
            <a:tailEnd/>
          </a:ln>
        </p:spPr>
      </p:pic>
    </p:spTree>
    <p:extLst>
      <p:ext uri="{BB962C8B-B14F-4D97-AF65-F5344CB8AC3E}">
        <p14:creationId xmlns:p14="http://schemas.microsoft.com/office/powerpoint/2010/main" val="238200631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2"/>
          <p:cNvSpPr txBox="1">
            <a:spLocks/>
          </p:cNvSpPr>
          <p:nvPr/>
        </p:nvSpPr>
        <p:spPr bwMode="auto">
          <a:xfrm>
            <a:off x="609600" y="17526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0" fontAlgn="base" latinLnBrk="0" hangingPunct="0">
              <a:lnSpc>
                <a:spcPct val="100000"/>
              </a:lnSpc>
              <a:spcBef>
                <a:spcPct val="20000"/>
              </a:spcBef>
              <a:spcAft>
                <a:spcPct val="0"/>
              </a:spcAft>
              <a:buClrTx/>
              <a:buSzTx/>
              <a:buFont typeface="Arial" pitchFamily="34" charset="0"/>
              <a:buChar char="•"/>
              <a:tabLst/>
              <a:defRPr/>
            </a:pPr>
            <a:endParaRPr kumimoji="0" lang="en-US" altLang="zh-CN" sz="2800" b="0" i="0" u="none" strike="noStrike" kern="1200" cap="none" spc="0" normalizeH="0" baseline="0" noProof="0" dirty="0">
              <a:ln>
                <a:noFill/>
              </a:ln>
              <a:solidFill>
                <a:schemeClr val="bg2">
                  <a:lumMod val="25000"/>
                </a:schemeClr>
              </a:solidFill>
              <a:effectLst/>
              <a:uLnTx/>
              <a:uFillTx/>
              <a:latin typeface="Times New Roman" pitchFamily="18" charset="0"/>
              <a:ea typeface="+mn-ea"/>
              <a:cs typeface="Times New Roman" pitchFamily="18" charset="0"/>
            </a:endParaRPr>
          </a:p>
        </p:txBody>
      </p:sp>
      <p:sp>
        <p:nvSpPr>
          <p:cNvPr id="2" name="标题 1"/>
          <p:cNvSpPr>
            <a:spLocks noGrp="1"/>
          </p:cNvSpPr>
          <p:nvPr>
            <p:ph type="title"/>
          </p:nvPr>
        </p:nvSpPr>
        <p:spPr/>
        <p:txBody>
          <a:bodyPr/>
          <a:lstStyle/>
          <a:p>
            <a:r>
              <a:rPr lang="en-US" altLang="zh-CN" dirty="0"/>
              <a:t>Attributed Relational Graphs</a:t>
            </a:r>
            <a:endParaRPr lang="zh-CN" altLang="en-US" dirty="0"/>
          </a:p>
        </p:txBody>
      </p:sp>
      <p:sp>
        <p:nvSpPr>
          <p:cNvPr id="4" name="灯片编号占位符 3"/>
          <p:cNvSpPr>
            <a:spLocks noGrp="1"/>
          </p:cNvSpPr>
          <p:nvPr>
            <p:ph type="sldNum" sz="quarter" idx="12"/>
          </p:nvPr>
        </p:nvSpPr>
        <p:spPr/>
        <p:txBody>
          <a:bodyPr/>
          <a:lstStyle/>
          <a:p>
            <a:pPr>
              <a:defRPr/>
            </a:pPr>
            <a:fld id="{0496CDA1-B2C2-440A-BCF6-820C15D1F7D4}" type="slidenum">
              <a:rPr lang="en-US" altLang="zh-CN" smtClean="0"/>
              <a:pPr>
                <a:defRPr/>
              </a:pPr>
              <a:t>61</a:t>
            </a:fld>
            <a:endParaRPr lang="en-US" altLang="zh-CN" dirty="0"/>
          </a:p>
        </p:txBody>
      </p:sp>
      <p:sp>
        <p:nvSpPr>
          <p:cNvPr id="8" name="内容占位符 2"/>
          <p:cNvSpPr txBox="1">
            <a:spLocks/>
          </p:cNvSpPr>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indent="-342900" eaLnBrk="0" hangingPunct="0">
              <a:spcBef>
                <a:spcPct val="20000"/>
              </a:spcBef>
              <a:buFont typeface="Arial" pitchFamily="34" charset="0"/>
              <a:buChar char="•"/>
            </a:pPr>
            <a:r>
              <a:rPr lang="en-US" altLang="zh-CN" sz="2400" dirty="0">
                <a:solidFill>
                  <a:srgbClr val="FF0000"/>
                </a:solidFill>
                <a:latin typeface="Arial" pitchFamily="34" charset="0"/>
                <a:cs typeface="Arial" pitchFamily="34" charset="0"/>
              </a:rPr>
              <a:t>Attributed relational graphs </a:t>
            </a:r>
            <a:r>
              <a:rPr lang="en-US" altLang="zh-CN" sz="2400" dirty="0">
                <a:solidFill>
                  <a:schemeClr val="bg2">
                    <a:lumMod val="25000"/>
                  </a:schemeClr>
                </a:solidFill>
                <a:latin typeface="Arial" pitchFamily="34" charset="0"/>
                <a:cs typeface="Arial" pitchFamily="34" charset="0"/>
              </a:rPr>
              <a:t>(ARG) generalize ordinary graphs by attaching discrete or continuous features (attributes) to the vertices and edges.</a:t>
            </a:r>
          </a:p>
          <a:p>
            <a:pPr marL="342900" lvl="0" indent="-342900" eaLnBrk="0" hangingPunct="0">
              <a:spcBef>
                <a:spcPct val="20000"/>
              </a:spcBef>
              <a:buFont typeface="Arial" pitchFamily="34" charset="0"/>
              <a:buChar char="•"/>
            </a:pPr>
            <a:r>
              <a:rPr lang="en-US" altLang="zh-CN" sz="2400" dirty="0">
                <a:solidFill>
                  <a:schemeClr val="bg2">
                    <a:lumMod val="25000"/>
                  </a:schemeClr>
                </a:solidFill>
                <a:latin typeface="Arial" pitchFamily="34" charset="0"/>
                <a:cs typeface="Arial" pitchFamily="34" charset="0"/>
              </a:rPr>
              <a:t>Formally, an attributed relational graph G is a 4-tuple G=(</a:t>
            </a:r>
            <a:r>
              <a:rPr lang="en-US" altLang="zh-CN" sz="2400" dirty="0" err="1">
                <a:solidFill>
                  <a:schemeClr val="bg2">
                    <a:lumMod val="25000"/>
                  </a:schemeClr>
                </a:solidFill>
                <a:latin typeface="Arial" pitchFamily="34" charset="0"/>
                <a:cs typeface="Arial" pitchFamily="34" charset="0"/>
              </a:rPr>
              <a:t>N,E,µ,ν</a:t>
            </a:r>
            <a:r>
              <a:rPr lang="en-US" altLang="zh-CN" sz="2400" dirty="0">
                <a:solidFill>
                  <a:schemeClr val="bg2">
                    <a:lumMod val="25000"/>
                  </a:schemeClr>
                </a:solidFill>
                <a:latin typeface="Arial" pitchFamily="34" charset="0"/>
                <a:cs typeface="Arial" pitchFamily="34" charset="0"/>
              </a:rPr>
              <a:t>) where:</a:t>
            </a:r>
            <a:endParaRPr lang="en-US" altLang="zh-CN" sz="2200" dirty="0">
              <a:solidFill>
                <a:schemeClr val="bg2">
                  <a:lumMod val="25000"/>
                </a:schemeClr>
              </a:solidFill>
              <a:latin typeface="Arial" pitchFamily="34" charset="0"/>
              <a:cs typeface="Arial" pitchFamily="34" charset="0"/>
            </a:endParaRPr>
          </a:p>
          <a:p>
            <a:pPr marL="800100" lvl="1" indent="-342900" eaLnBrk="0" hangingPunct="0">
              <a:spcBef>
                <a:spcPct val="20000"/>
              </a:spcBef>
              <a:buFont typeface="Arial" pitchFamily="34" charset="0"/>
              <a:buChar char="•"/>
            </a:pPr>
            <a:r>
              <a:rPr lang="en-US" altLang="zh-CN" sz="2400" dirty="0">
                <a:solidFill>
                  <a:schemeClr val="bg2">
                    <a:lumMod val="25000"/>
                  </a:schemeClr>
                </a:solidFill>
                <a:latin typeface="Arial" pitchFamily="34" charset="0"/>
                <a:cs typeface="Arial" pitchFamily="34" charset="0"/>
              </a:rPr>
              <a:t>N is the set of nodes,</a:t>
            </a:r>
          </a:p>
          <a:p>
            <a:pPr marL="800100" lvl="1" indent="-342900" eaLnBrk="0" hangingPunct="0">
              <a:spcBef>
                <a:spcPct val="20000"/>
              </a:spcBef>
              <a:buFont typeface="Arial" pitchFamily="34" charset="0"/>
              <a:buChar char="•"/>
            </a:pPr>
            <a:r>
              <a:rPr lang="en-US" altLang="zh-CN" sz="2400" dirty="0">
                <a:solidFill>
                  <a:schemeClr val="bg2">
                    <a:lumMod val="25000"/>
                  </a:schemeClr>
                </a:solidFill>
                <a:latin typeface="Arial" pitchFamily="34" charset="0"/>
                <a:cs typeface="Arial" pitchFamily="34" charset="0"/>
              </a:rPr>
              <a:t>E ⊆ N ×N is the set of edges,</a:t>
            </a:r>
          </a:p>
          <a:p>
            <a:pPr marL="800100" lvl="1" indent="-342900" eaLnBrk="0" hangingPunct="0">
              <a:spcBef>
                <a:spcPct val="20000"/>
              </a:spcBef>
              <a:buFont typeface="Arial" pitchFamily="34" charset="0"/>
              <a:buChar char="•"/>
            </a:pPr>
            <a:r>
              <a:rPr lang="en-US" altLang="zh-CN" sz="2400" dirty="0">
                <a:solidFill>
                  <a:schemeClr val="bg2">
                    <a:lumMod val="25000"/>
                  </a:schemeClr>
                </a:solidFill>
                <a:latin typeface="Arial" pitchFamily="34" charset="0"/>
                <a:cs typeface="Arial" pitchFamily="34" charset="0"/>
              </a:rPr>
              <a:t>µ : N →LN is a function assigning labels to the nodes,</a:t>
            </a:r>
          </a:p>
          <a:p>
            <a:pPr marL="800100" lvl="1" indent="-342900" eaLnBrk="0" hangingPunct="0">
              <a:spcBef>
                <a:spcPct val="20000"/>
              </a:spcBef>
              <a:buFont typeface="Arial" pitchFamily="34" charset="0"/>
              <a:buChar char="•"/>
            </a:pPr>
            <a:r>
              <a:rPr lang="en-US" altLang="zh-CN" sz="2400" dirty="0">
                <a:solidFill>
                  <a:schemeClr val="bg2">
                    <a:lumMod val="25000"/>
                  </a:schemeClr>
                </a:solidFill>
                <a:latin typeface="Arial" pitchFamily="34" charset="0"/>
                <a:cs typeface="Arial" pitchFamily="34" charset="0"/>
              </a:rPr>
              <a:t>ν : E →LE is a function assigning labels to the edges.</a:t>
            </a:r>
          </a:p>
          <a:p>
            <a:pPr marL="800100" lvl="1" indent="-342900" eaLnBrk="0" hangingPunct="0">
              <a:spcBef>
                <a:spcPct val="20000"/>
              </a:spcBef>
            </a:pPr>
            <a:endParaRPr lang="en-US" altLang="zh-CN" sz="2200" dirty="0">
              <a:solidFill>
                <a:schemeClr val="bg2">
                  <a:lumMod val="25000"/>
                </a:schemeClr>
              </a:solidFill>
              <a:latin typeface="Arial" pitchFamily="34" charset="0"/>
              <a:cs typeface="Arial" pitchFamily="34" charset="0"/>
            </a:endParaRPr>
          </a:p>
        </p:txBody>
      </p:sp>
    </p:spTree>
    <p:extLst>
      <p:ext uri="{BB962C8B-B14F-4D97-AF65-F5344CB8AC3E}">
        <p14:creationId xmlns:p14="http://schemas.microsoft.com/office/powerpoint/2010/main" val="314350056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2"/>
          <p:cNvSpPr txBox="1">
            <a:spLocks/>
          </p:cNvSpPr>
          <p:nvPr/>
        </p:nvSpPr>
        <p:spPr bwMode="auto">
          <a:xfrm>
            <a:off x="609600" y="17526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0" fontAlgn="base" latinLnBrk="0" hangingPunct="0">
              <a:lnSpc>
                <a:spcPct val="100000"/>
              </a:lnSpc>
              <a:spcBef>
                <a:spcPct val="20000"/>
              </a:spcBef>
              <a:spcAft>
                <a:spcPct val="0"/>
              </a:spcAft>
              <a:buClrTx/>
              <a:buSzTx/>
              <a:buFont typeface="Arial" pitchFamily="34" charset="0"/>
              <a:buChar char="•"/>
              <a:tabLst/>
              <a:defRPr/>
            </a:pPr>
            <a:endParaRPr kumimoji="0" lang="en-US" altLang="zh-CN" sz="2800" b="0" i="0" u="none" strike="noStrike" kern="1200" cap="none" spc="0" normalizeH="0" baseline="0" noProof="0" dirty="0">
              <a:ln>
                <a:noFill/>
              </a:ln>
              <a:solidFill>
                <a:schemeClr val="bg2">
                  <a:lumMod val="25000"/>
                </a:schemeClr>
              </a:solidFill>
              <a:effectLst/>
              <a:uLnTx/>
              <a:uFillTx/>
              <a:latin typeface="Times New Roman" pitchFamily="18" charset="0"/>
              <a:ea typeface="+mn-ea"/>
              <a:cs typeface="Times New Roman" pitchFamily="18" charset="0"/>
            </a:endParaRPr>
          </a:p>
        </p:txBody>
      </p:sp>
      <p:sp>
        <p:nvSpPr>
          <p:cNvPr id="2" name="标题 1"/>
          <p:cNvSpPr>
            <a:spLocks noGrp="1"/>
          </p:cNvSpPr>
          <p:nvPr>
            <p:ph type="title"/>
          </p:nvPr>
        </p:nvSpPr>
        <p:spPr/>
        <p:txBody>
          <a:bodyPr/>
          <a:lstStyle/>
          <a:p>
            <a:r>
              <a:rPr lang="en-US" altLang="zh-CN" dirty="0"/>
              <a:t>Attributed Relational Graphs</a:t>
            </a:r>
            <a:endParaRPr lang="zh-CN" altLang="en-US" dirty="0"/>
          </a:p>
        </p:txBody>
      </p:sp>
      <p:sp>
        <p:nvSpPr>
          <p:cNvPr id="4" name="灯片编号占位符 3"/>
          <p:cNvSpPr>
            <a:spLocks noGrp="1"/>
          </p:cNvSpPr>
          <p:nvPr>
            <p:ph type="sldNum" sz="quarter" idx="12"/>
          </p:nvPr>
        </p:nvSpPr>
        <p:spPr/>
        <p:txBody>
          <a:bodyPr/>
          <a:lstStyle/>
          <a:p>
            <a:pPr>
              <a:defRPr/>
            </a:pPr>
            <a:fld id="{0496CDA1-B2C2-440A-BCF6-820C15D1F7D4}" type="slidenum">
              <a:rPr lang="en-US" altLang="zh-CN" smtClean="0"/>
              <a:pPr>
                <a:defRPr/>
              </a:pPr>
              <a:t>62</a:t>
            </a:fld>
            <a:endParaRPr lang="en-US" altLang="zh-CN" dirty="0"/>
          </a:p>
        </p:txBody>
      </p:sp>
      <p:sp>
        <p:nvSpPr>
          <p:cNvPr id="8" name="内容占位符 2"/>
          <p:cNvSpPr txBox="1">
            <a:spLocks/>
          </p:cNvSpPr>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indent="-342900" eaLnBrk="0" hangingPunct="0">
              <a:spcBef>
                <a:spcPct val="20000"/>
              </a:spcBef>
              <a:buFont typeface="Arial" pitchFamily="34" charset="0"/>
              <a:buChar char="•"/>
            </a:pPr>
            <a:r>
              <a:rPr lang="en-US" altLang="zh-CN" sz="2400" dirty="0">
                <a:solidFill>
                  <a:schemeClr val="bg2">
                    <a:lumMod val="25000"/>
                  </a:schemeClr>
                </a:solidFill>
                <a:latin typeface="Arial" pitchFamily="34" charset="0"/>
                <a:cs typeface="Arial" pitchFamily="34" charset="0"/>
              </a:rPr>
              <a:t>Many real-world entities can be represented as an ARG.</a:t>
            </a:r>
          </a:p>
          <a:p>
            <a:pPr marL="342900" indent="-342900" eaLnBrk="0" hangingPunct="0">
              <a:spcBef>
                <a:spcPct val="20000"/>
              </a:spcBef>
              <a:buFont typeface="Arial" pitchFamily="34" charset="0"/>
              <a:buChar char="•"/>
            </a:pPr>
            <a:r>
              <a:rPr lang="en-US" altLang="zh-CN" sz="2400" dirty="0">
                <a:solidFill>
                  <a:schemeClr val="bg2">
                    <a:lumMod val="25000"/>
                  </a:schemeClr>
                </a:solidFill>
                <a:latin typeface="Arial" pitchFamily="34" charset="0"/>
                <a:cs typeface="Arial" pitchFamily="34" charset="0"/>
              </a:rPr>
              <a:t>For example, visual scenes can be modeled as the composition of the objects with specific spatial/attribute relationships.</a:t>
            </a:r>
          </a:p>
          <a:p>
            <a:pPr marL="342900" indent="-342900" eaLnBrk="0" hangingPunct="0">
              <a:spcBef>
                <a:spcPct val="20000"/>
              </a:spcBef>
              <a:buFont typeface="Arial" pitchFamily="34" charset="0"/>
              <a:buChar char="•"/>
            </a:pPr>
            <a:r>
              <a:rPr lang="en-US" altLang="zh-CN" sz="2400" dirty="0">
                <a:solidFill>
                  <a:schemeClr val="bg2">
                    <a:lumMod val="25000"/>
                  </a:schemeClr>
                </a:solidFill>
                <a:latin typeface="Arial" pitchFamily="34" charset="0"/>
                <a:cs typeface="Arial" pitchFamily="34" charset="0"/>
              </a:rPr>
              <a:t>Molecular compounds can be represented as an ARG with atoms as vertices and bonds as edges.</a:t>
            </a:r>
          </a:p>
          <a:p>
            <a:pPr marL="342900" indent="-342900" eaLnBrk="0" hangingPunct="0">
              <a:spcBef>
                <a:spcPct val="20000"/>
              </a:spcBef>
              <a:buFont typeface="Arial" pitchFamily="34" charset="0"/>
              <a:buChar char="•"/>
            </a:pPr>
            <a:r>
              <a:rPr lang="en-US" altLang="zh-CN" sz="2400" dirty="0">
                <a:solidFill>
                  <a:schemeClr val="bg2">
                    <a:lumMod val="25000"/>
                  </a:schemeClr>
                </a:solidFill>
                <a:latin typeface="Arial" pitchFamily="34" charset="0"/>
                <a:cs typeface="Arial" pitchFamily="34" charset="0"/>
              </a:rPr>
              <a:t>A web site can be represented as an ARG with web pages as vertices and URL links as edges.</a:t>
            </a:r>
          </a:p>
        </p:txBody>
      </p:sp>
    </p:spTree>
    <p:extLst>
      <p:ext uri="{BB962C8B-B14F-4D97-AF65-F5344CB8AC3E}">
        <p14:creationId xmlns:p14="http://schemas.microsoft.com/office/powerpoint/2010/main" val="383666740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2"/>
          <p:cNvSpPr txBox="1">
            <a:spLocks/>
          </p:cNvSpPr>
          <p:nvPr/>
        </p:nvSpPr>
        <p:spPr bwMode="auto">
          <a:xfrm>
            <a:off x="609600" y="17526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0" fontAlgn="base" latinLnBrk="0" hangingPunct="0">
              <a:lnSpc>
                <a:spcPct val="100000"/>
              </a:lnSpc>
              <a:spcBef>
                <a:spcPct val="20000"/>
              </a:spcBef>
              <a:spcAft>
                <a:spcPct val="0"/>
              </a:spcAft>
              <a:buClrTx/>
              <a:buSzTx/>
              <a:buFont typeface="Arial" pitchFamily="34" charset="0"/>
              <a:buChar char="•"/>
              <a:tabLst/>
              <a:defRPr/>
            </a:pPr>
            <a:endParaRPr kumimoji="0" lang="en-US" altLang="zh-CN" sz="2800" b="0" i="0" u="none" strike="noStrike" kern="1200" cap="none" spc="0" normalizeH="0" baseline="0" noProof="0" dirty="0">
              <a:ln>
                <a:noFill/>
              </a:ln>
              <a:solidFill>
                <a:schemeClr val="bg2">
                  <a:lumMod val="25000"/>
                </a:schemeClr>
              </a:solidFill>
              <a:effectLst/>
              <a:uLnTx/>
              <a:uFillTx/>
              <a:latin typeface="Times New Roman" pitchFamily="18" charset="0"/>
              <a:ea typeface="+mn-ea"/>
              <a:cs typeface="Times New Roman" pitchFamily="18" charset="0"/>
            </a:endParaRPr>
          </a:p>
        </p:txBody>
      </p:sp>
      <p:sp>
        <p:nvSpPr>
          <p:cNvPr id="2" name="标题 1"/>
          <p:cNvSpPr>
            <a:spLocks noGrp="1"/>
          </p:cNvSpPr>
          <p:nvPr>
            <p:ph type="title"/>
          </p:nvPr>
        </p:nvSpPr>
        <p:spPr/>
        <p:txBody>
          <a:bodyPr/>
          <a:lstStyle/>
          <a:p>
            <a:r>
              <a:rPr lang="en-US" altLang="zh-CN" dirty="0"/>
              <a:t>Attributed Relational Graphs</a:t>
            </a:r>
            <a:endParaRPr lang="zh-CN" altLang="en-US" dirty="0"/>
          </a:p>
        </p:txBody>
      </p:sp>
      <p:sp>
        <p:nvSpPr>
          <p:cNvPr id="4" name="灯片编号占位符 3"/>
          <p:cNvSpPr>
            <a:spLocks noGrp="1"/>
          </p:cNvSpPr>
          <p:nvPr>
            <p:ph type="sldNum" sz="quarter" idx="12"/>
          </p:nvPr>
        </p:nvSpPr>
        <p:spPr/>
        <p:txBody>
          <a:bodyPr/>
          <a:lstStyle/>
          <a:p>
            <a:pPr>
              <a:defRPr/>
            </a:pPr>
            <a:fld id="{0496CDA1-B2C2-440A-BCF6-820C15D1F7D4}" type="slidenum">
              <a:rPr lang="en-US" altLang="zh-CN" smtClean="0"/>
              <a:pPr>
                <a:defRPr/>
              </a:pPr>
              <a:t>63</a:t>
            </a:fld>
            <a:endParaRPr lang="en-US" altLang="zh-CN" dirty="0"/>
          </a:p>
        </p:txBody>
      </p:sp>
      <p:sp>
        <p:nvSpPr>
          <p:cNvPr id="8" name="内容占位符 2"/>
          <p:cNvSpPr txBox="1">
            <a:spLocks/>
          </p:cNvSpPr>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lvl="0" indent="-342900" eaLnBrk="0" hangingPunct="0">
              <a:spcBef>
                <a:spcPct val="20000"/>
              </a:spcBef>
              <a:buFont typeface="Arial" pitchFamily="34" charset="0"/>
              <a:buChar char="•"/>
            </a:pPr>
            <a:r>
              <a:rPr lang="en-US" altLang="zh-CN" sz="2400" dirty="0">
                <a:solidFill>
                  <a:schemeClr val="bg2">
                    <a:lumMod val="25000"/>
                  </a:schemeClr>
                </a:solidFill>
                <a:latin typeface="Arial" pitchFamily="34" charset="0"/>
                <a:cs typeface="Arial" pitchFamily="34" charset="0"/>
              </a:rPr>
              <a:t>Example application: modeling remote sensing image content using ARGs :</a:t>
            </a:r>
            <a:endParaRPr lang="en-US" altLang="zh-CN" sz="2200" dirty="0">
              <a:solidFill>
                <a:schemeClr val="bg2">
                  <a:lumMod val="25000"/>
                </a:schemeClr>
              </a:solidFill>
              <a:latin typeface="Arial" pitchFamily="34" charset="0"/>
              <a:cs typeface="Arial" pitchFamily="34" charset="0"/>
            </a:endParaRPr>
          </a:p>
          <a:p>
            <a:pPr marL="800100" lvl="1" indent="-342900" eaLnBrk="0" hangingPunct="0">
              <a:spcBef>
                <a:spcPct val="20000"/>
              </a:spcBef>
              <a:buFont typeface="Arial" pitchFamily="34" charset="0"/>
              <a:buChar char="•"/>
            </a:pPr>
            <a:r>
              <a:rPr lang="en-US" altLang="zh-CN" sz="2400" dirty="0">
                <a:solidFill>
                  <a:schemeClr val="bg2">
                    <a:lumMod val="25000"/>
                  </a:schemeClr>
                </a:solidFill>
                <a:latin typeface="Arial" pitchFamily="34" charset="0"/>
                <a:cs typeface="Arial" pitchFamily="34" charset="0"/>
              </a:rPr>
              <a:t>Nodes in the ARG represent the regions and edges represent the spatial relationships between these Regions.</a:t>
            </a:r>
          </a:p>
          <a:p>
            <a:pPr marL="800100" lvl="1" indent="-342900" eaLnBrk="0" hangingPunct="0">
              <a:spcBef>
                <a:spcPct val="20000"/>
              </a:spcBef>
              <a:buFont typeface="Arial" pitchFamily="34" charset="0"/>
              <a:buChar char="•"/>
            </a:pPr>
            <a:r>
              <a:rPr lang="en-US" altLang="zh-CN" sz="2400" dirty="0">
                <a:solidFill>
                  <a:schemeClr val="bg2">
                    <a:lumMod val="25000"/>
                  </a:schemeClr>
                </a:solidFill>
                <a:latin typeface="Arial" pitchFamily="34" charset="0"/>
                <a:cs typeface="Arial" pitchFamily="34" charset="0"/>
              </a:rPr>
              <a:t>Nodes are labeled with the class (land cover/use) names and the corresponding confidence values for these class assignments.</a:t>
            </a:r>
          </a:p>
          <a:p>
            <a:pPr marL="800100" lvl="1" indent="-342900" eaLnBrk="0" hangingPunct="0">
              <a:spcBef>
                <a:spcPct val="20000"/>
              </a:spcBef>
              <a:buFont typeface="Arial" pitchFamily="34" charset="0"/>
              <a:buChar char="•"/>
            </a:pPr>
            <a:r>
              <a:rPr lang="en-US" altLang="zh-CN" sz="2400" dirty="0">
                <a:solidFill>
                  <a:schemeClr val="bg2">
                    <a:lumMod val="25000"/>
                  </a:schemeClr>
                </a:solidFill>
                <a:latin typeface="Arial" pitchFamily="34" charset="0"/>
                <a:cs typeface="Arial" pitchFamily="34" charset="0"/>
              </a:rPr>
              <a:t>Edges are labeled with the spatial relationship classes and the corresponding degrees for these relationships.</a:t>
            </a:r>
          </a:p>
          <a:p>
            <a:pPr marL="800100" lvl="1" indent="-342900" eaLnBrk="0" hangingPunct="0">
              <a:spcBef>
                <a:spcPct val="20000"/>
              </a:spcBef>
            </a:pPr>
            <a:endParaRPr lang="en-US" altLang="zh-CN" sz="2200" dirty="0">
              <a:solidFill>
                <a:schemeClr val="bg2">
                  <a:lumMod val="25000"/>
                </a:schemeClr>
              </a:solidFill>
              <a:latin typeface="Arial" pitchFamily="34" charset="0"/>
              <a:cs typeface="Arial" pitchFamily="34" charset="0"/>
            </a:endParaRPr>
          </a:p>
        </p:txBody>
      </p:sp>
    </p:spTree>
    <p:extLst>
      <p:ext uri="{BB962C8B-B14F-4D97-AF65-F5344CB8AC3E}">
        <p14:creationId xmlns:p14="http://schemas.microsoft.com/office/powerpoint/2010/main" val="199869265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2"/>
          <p:cNvSpPr txBox="1">
            <a:spLocks/>
          </p:cNvSpPr>
          <p:nvPr/>
        </p:nvSpPr>
        <p:spPr bwMode="auto">
          <a:xfrm>
            <a:off x="609600" y="17526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0" fontAlgn="base" latinLnBrk="0" hangingPunct="0">
              <a:lnSpc>
                <a:spcPct val="100000"/>
              </a:lnSpc>
              <a:spcBef>
                <a:spcPct val="20000"/>
              </a:spcBef>
              <a:spcAft>
                <a:spcPct val="0"/>
              </a:spcAft>
              <a:buClrTx/>
              <a:buSzTx/>
              <a:buFont typeface="Arial" pitchFamily="34" charset="0"/>
              <a:buChar char="•"/>
              <a:tabLst/>
              <a:defRPr/>
            </a:pPr>
            <a:endParaRPr kumimoji="0" lang="en-US" altLang="zh-CN" sz="2800" b="0" i="0" u="none" strike="noStrike" kern="1200" cap="none" spc="0" normalizeH="0" baseline="0" noProof="0" dirty="0">
              <a:ln>
                <a:noFill/>
              </a:ln>
              <a:solidFill>
                <a:schemeClr val="bg2">
                  <a:lumMod val="25000"/>
                </a:schemeClr>
              </a:solidFill>
              <a:effectLst/>
              <a:uLnTx/>
              <a:uFillTx/>
              <a:latin typeface="Times New Roman" pitchFamily="18" charset="0"/>
              <a:ea typeface="+mn-ea"/>
              <a:cs typeface="Times New Roman" pitchFamily="18" charset="0"/>
            </a:endParaRPr>
          </a:p>
        </p:txBody>
      </p:sp>
      <p:sp>
        <p:nvSpPr>
          <p:cNvPr id="2" name="标题 1"/>
          <p:cNvSpPr>
            <a:spLocks noGrp="1"/>
          </p:cNvSpPr>
          <p:nvPr>
            <p:ph type="title"/>
          </p:nvPr>
        </p:nvSpPr>
        <p:spPr/>
        <p:txBody>
          <a:bodyPr/>
          <a:lstStyle/>
          <a:p>
            <a:r>
              <a:rPr lang="en-US" altLang="zh-CN" dirty="0"/>
              <a:t>Attributed Relational Graphs</a:t>
            </a:r>
            <a:endParaRPr lang="zh-CN" altLang="en-US" dirty="0"/>
          </a:p>
        </p:txBody>
      </p:sp>
      <p:sp>
        <p:nvSpPr>
          <p:cNvPr id="4" name="灯片编号占位符 3"/>
          <p:cNvSpPr>
            <a:spLocks noGrp="1"/>
          </p:cNvSpPr>
          <p:nvPr>
            <p:ph type="sldNum" sz="quarter" idx="12"/>
          </p:nvPr>
        </p:nvSpPr>
        <p:spPr/>
        <p:txBody>
          <a:bodyPr/>
          <a:lstStyle/>
          <a:p>
            <a:pPr>
              <a:defRPr/>
            </a:pPr>
            <a:fld id="{0496CDA1-B2C2-440A-BCF6-820C15D1F7D4}" type="slidenum">
              <a:rPr lang="en-US" altLang="zh-CN" smtClean="0"/>
              <a:pPr>
                <a:defRPr/>
              </a:pPr>
              <a:t>64</a:t>
            </a:fld>
            <a:endParaRPr lang="en-US" altLang="zh-CN" dirty="0"/>
          </a:p>
        </p:txBody>
      </p:sp>
      <p:sp>
        <p:nvSpPr>
          <p:cNvPr id="8" name="内容占位符 2"/>
          <p:cNvSpPr txBox="1">
            <a:spLocks/>
          </p:cNvSpPr>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800100" lvl="1" indent="-342900" eaLnBrk="0" hangingPunct="0">
              <a:spcBef>
                <a:spcPct val="20000"/>
              </a:spcBef>
            </a:pPr>
            <a:endParaRPr lang="en-US" altLang="zh-CN" sz="2200" dirty="0">
              <a:solidFill>
                <a:schemeClr val="bg2">
                  <a:lumMod val="25000"/>
                </a:schemeClr>
              </a:solidFill>
              <a:latin typeface="Arial" pitchFamily="34" charset="0"/>
              <a:cs typeface="Arial" pitchFamily="34" charset="0"/>
            </a:endParaRPr>
          </a:p>
        </p:txBody>
      </p:sp>
      <p:pic>
        <p:nvPicPr>
          <p:cNvPr id="18434" name="Picture 2"/>
          <p:cNvPicPr>
            <a:picLocks noChangeAspect="1" noChangeArrowheads="1"/>
          </p:cNvPicPr>
          <p:nvPr/>
        </p:nvPicPr>
        <p:blipFill>
          <a:blip r:embed="rId3" cstate="print"/>
          <a:srcRect/>
          <a:stretch>
            <a:fillRect/>
          </a:stretch>
        </p:blipFill>
        <p:spPr bwMode="auto">
          <a:xfrm>
            <a:off x="933450" y="1663701"/>
            <a:ext cx="7289472" cy="4614862"/>
          </a:xfrm>
          <a:prstGeom prst="rect">
            <a:avLst/>
          </a:prstGeom>
          <a:noFill/>
          <a:ln w="9525">
            <a:noFill/>
            <a:miter lim="800000"/>
            <a:headEnd/>
            <a:tailEnd/>
          </a:ln>
        </p:spPr>
      </p:pic>
    </p:spTree>
    <p:extLst>
      <p:ext uri="{BB962C8B-B14F-4D97-AF65-F5344CB8AC3E}">
        <p14:creationId xmlns:p14="http://schemas.microsoft.com/office/powerpoint/2010/main" val="207631670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2"/>
          <p:cNvSpPr txBox="1">
            <a:spLocks/>
          </p:cNvSpPr>
          <p:nvPr/>
        </p:nvSpPr>
        <p:spPr bwMode="auto">
          <a:xfrm>
            <a:off x="609600" y="17526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0" fontAlgn="base" latinLnBrk="0" hangingPunct="0">
              <a:lnSpc>
                <a:spcPct val="100000"/>
              </a:lnSpc>
              <a:spcBef>
                <a:spcPct val="20000"/>
              </a:spcBef>
              <a:spcAft>
                <a:spcPct val="0"/>
              </a:spcAft>
              <a:buClrTx/>
              <a:buSzTx/>
              <a:buFont typeface="Arial" pitchFamily="34" charset="0"/>
              <a:buChar char="•"/>
              <a:tabLst/>
              <a:defRPr/>
            </a:pPr>
            <a:endParaRPr kumimoji="0" lang="en-US" altLang="zh-CN" sz="2800" b="0" i="0" u="none" strike="noStrike" kern="1200" cap="none" spc="0" normalizeH="0" baseline="0" noProof="0" dirty="0">
              <a:ln>
                <a:noFill/>
              </a:ln>
              <a:solidFill>
                <a:schemeClr val="bg2">
                  <a:lumMod val="25000"/>
                </a:schemeClr>
              </a:solidFill>
              <a:effectLst/>
              <a:uLnTx/>
              <a:uFillTx/>
              <a:latin typeface="Times New Roman" pitchFamily="18" charset="0"/>
              <a:ea typeface="+mn-ea"/>
              <a:cs typeface="Times New Roman" pitchFamily="18" charset="0"/>
            </a:endParaRPr>
          </a:p>
        </p:txBody>
      </p:sp>
      <p:sp>
        <p:nvSpPr>
          <p:cNvPr id="2" name="标题 1"/>
          <p:cNvSpPr>
            <a:spLocks noGrp="1"/>
          </p:cNvSpPr>
          <p:nvPr>
            <p:ph type="title"/>
          </p:nvPr>
        </p:nvSpPr>
        <p:spPr/>
        <p:txBody>
          <a:bodyPr/>
          <a:lstStyle/>
          <a:p>
            <a:r>
              <a:rPr lang="en-US" altLang="zh-CN" dirty="0"/>
              <a:t>Attributed Relational Graphs</a:t>
            </a:r>
            <a:endParaRPr lang="zh-CN" altLang="en-US" dirty="0"/>
          </a:p>
        </p:txBody>
      </p:sp>
      <p:sp>
        <p:nvSpPr>
          <p:cNvPr id="4" name="灯片编号占位符 3"/>
          <p:cNvSpPr>
            <a:spLocks noGrp="1"/>
          </p:cNvSpPr>
          <p:nvPr>
            <p:ph type="sldNum" sz="quarter" idx="12"/>
          </p:nvPr>
        </p:nvSpPr>
        <p:spPr/>
        <p:txBody>
          <a:bodyPr/>
          <a:lstStyle/>
          <a:p>
            <a:pPr>
              <a:defRPr/>
            </a:pPr>
            <a:fld id="{0496CDA1-B2C2-440A-BCF6-820C15D1F7D4}" type="slidenum">
              <a:rPr lang="en-US" altLang="zh-CN" smtClean="0"/>
              <a:pPr>
                <a:defRPr/>
              </a:pPr>
              <a:t>65</a:t>
            </a:fld>
            <a:endParaRPr lang="en-US" altLang="zh-CN" dirty="0"/>
          </a:p>
        </p:txBody>
      </p:sp>
      <p:sp>
        <p:nvSpPr>
          <p:cNvPr id="8" name="内容占位符 2"/>
          <p:cNvSpPr txBox="1">
            <a:spLocks/>
          </p:cNvSpPr>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800100" lvl="1" indent="-342900" eaLnBrk="0" hangingPunct="0">
              <a:spcBef>
                <a:spcPct val="20000"/>
              </a:spcBef>
            </a:pPr>
            <a:endParaRPr lang="en-US" altLang="zh-CN" sz="2200" dirty="0">
              <a:solidFill>
                <a:schemeClr val="bg2">
                  <a:lumMod val="25000"/>
                </a:schemeClr>
              </a:solidFill>
              <a:latin typeface="Arial" pitchFamily="34" charset="0"/>
              <a:cs typeface="Arial" pitchFamily="34" charset="0"/>
            </a:endParaRPr>
          </a:p>
        </p:txBody>
      </p:sp>
      <p:pic>
        <p:nvPicPr>
          <p:cNvPr id="19458" name="Picture 2"/>
          <p:cNvPicPr>
            <a:picLocks noChangeAspect="1" noChangeArrowheads="1"/>
          </p:cNvPicPr>
          <p:nvPr/>
        </p:nvPicPr>
        <p:blipFill>
          <a:blip r:embed="rId2" cstate="print"/>
          <a:srcRect/>
          <a:stretch>
            <a:fillRect/>
          </a:stretch>
        </p:blipFill>
        <p:spPr bwMode="auto">
          <a:xfrm>
            <a:off x="647700" y="1695450"/>
            <a:ext cx="7905750" cy="4507457"/>
          </a:xfrm>
          <a:prstGeom prst="rect">
            <a:avLst/>
          </a:prstGeom>
          <a:noFill/>
          <a:ln w="9525">
            <a:noFill/>
            <a:miter lim="800000"/>
            <a:headEnd/>
            <a:tailEnd/>
          </a:ln>
        </p:spPr>
      </p:pic>
    </p:spTree>
    <p:extLst>
      <p:ext uri="{BB962C8B-B14F-4D97-AF65-F5344CB8AC3E}">
        <p14:creationId xmlns:p14="http://schemas.microsoft.com/office/powerpoint/2010/main" val="332676574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2"/>
          <p:cNvSpPr txBox="1">
            <a:spLocks/>
          </p:cNvSpPr>
          <p:nvPr/>
        </p:nvSpPr>
        <p:spPr bwMode="auto">
          <a:xfrm>
            <a:off x="609600" y="17526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0" fontAlgn="base" latinLnBrk="0" hangingPunct="0">
              <a:lnSpc>
                <a:spcPct val="100000"/>
              </a:lnSpc>
              <a:spcBef>
                <a:spcPct val="20000"/>
              </a:spcBef>
              <a:spcAft>
                <a:spcPct val="0"/>
              </a:spcAft>
              <a:buClrTx/>
              <a:buSzTx/>
              <a:buFont typeface="Arial" pitchFamily="34" charset="0"/>
              <a:buChar char="•"/>
              <a:tabLst/>
              <a:defRPr/>
            </a:pPr>
            <a:endParaRPr kumimoji="0" lang="en-US" altLang="zh-CN" sz="2800" b="0" i="0" u="none" strike="noStrike" kern="1200" cap="none" spc="0" normalizeH="0" baseline="0" noProof="0" dirty="0">
              <a:ln>
                <a:noFill/>
              </a:ln>
              <a:solidFill>
                <a:schemeClr val="bg2">
                  <a:lumMod val="25000"/>
                </a:schemeClr>
              </a:solidFill>
              <a:effectLst/>
              <a:uLnTx/>
              <a:uFillTx/>
              <a:latin typeface="Times New Roman" pitchFamily="18" charset="0"/>
              <a:ea typeface="+mn-ea"/>
              <a:cs typeface="Times New Roman" pitchFamily="18" charset="0"/>
            </a:endParaRPr>
          </a:p>
        </p:txBody>
      </p:sp>
      <p:sp>
        <p:nvSpPr>
          <p:cNvPr id="2" name="标题 1"/>
          <p:cNvSpPr>
            <a:spLocks noGrp="1"/>
          </p:cNvSpPr>
          <p:nvPr>
            <p:ph type="title"/>
          </p:nvPr>
        </p:nvSpPr>
        <p:spPr/>
        <p:txBody>
          <a:bodyPr/>
          <a:lstStyle/>
          <a:p>
            <a:r>
              <a:rPr lang="en-US" altLang="zh-CN" dirty="0"/>
              <a:t>Attributed Relational Graphs</a:t>
            </a:r>
            <a:endParaRPr lang="zh-CN" altLang="en-US" dirty="0"/>
          </a:p>
        </p:txBody>
      </p:sp>
      <p:sp>
        <p:nvSpPr>
          <p:cNvPr id="4" name="灯片编号占位符 3"/>
          <p:cNvSpPr>
            <a:spLocks noGrp="1"/>
          </p:cNvSpPr>
          <p:nvPr>
            <p:ph type="sldNum" sz="quarter" idx="12"/>
          </p:nvPr>
        </p:nvSpPr>
        <p:spPr/>
        <p:txBody>
          <a:bodyPr/>
          <a:lstStyle/>
          <a:p>
            <a:pPr>
              <a:defRPr/>
            </a:pPr>
            <a:fld id="{0496CDA1-B2C2-440A-BCF6-820C15D1F7D4}" type="slidenum">
              <a:rPr lang="en-US" altLang="zh-CN" smtClean="0"/>
              <a:pPr>
                <a:defRPr/>
              </a:pPr>
              <a:t>66</a:t>
            </a:fld>
            <a:endParaRPr lang="en-US" altLang="zh-CN" dirty="0"/>
          </a:p>
        </p:txBody>
      </p:sp>
      <p:sp>
        <p:nvSpPr>
          <p:cNvPr id="8" name="内容占位符 2"/>
          <p:cNvSpPr txBox="1">
            <a:spLocks/>
          </p:cNvSpPr>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800100" lvl="1" indent="-342900" eaLnBrk="0" hangingPunct="0">
              <a:spcBef>
                <a:spcPct val="20000"/>
              </a:spcBef>
            </a:pPr>
            <a:endParaRPr lang="en-US" altLang="zh-CN" sz="2200" dirty="0">
              <a:solidFill>
                <a:schemeClr val="bg2">
                  <a:lumMod val="25000"/>
                </a:schemeClr>
              </a:solidFill>
              <a:latin typeface="Arial" pitchFamily="34" charset="0"/>
              <a:cs typeface="Arial" pitchFamily="34" charset="0"/>
            </a:endParaRPr>
          </a:p>
        </p:txBody>
      </p:sp>
      <p:pic>
        <p:nvPicPr>
          <p:cNvPr id="20482" name="Picture 2"/>
          <p:cNvPicPr>
            <a:picLocks noChangeAspect="1" noChangeArrowheads="1"/>
          </p:cNvPicPr>
          <p:nvPr/>
        </p:nvPicPr>
        <p:blipFill>
          <a:blip r:embed="rId2" cstate="print"/>
          <a:srcRect/>
          <a:stretch>
            <a:fillRect/>
          </a:stretch>
        </p:blipFill>
        <p:spPr bwMode="auto">
          <a:xfrm>
            <a:off x="742950" y="1658780"/>
            <a:ext cx="7705725" cy="4543583"/>
          </a:xfrm>
          <a:prstGeom prst="rect">
            <a:avLst/>
          </a:prstGeom>
          <a:noFill/>
          <a:ln w="9525">
            <a:noFill/>
            <a:miter lim="800000"/>
            <a:headEnd/>
            <a:tailEnd/>
          </a:ln>
        </p:spPr>
      </p:pic>
    </p:spTree>
    <p:extLst>
      <p:ext uri="{BB962C8B-B14F-4D97-AF65-F5344CB8AC3E}">
        <p14:creationId xmlns:p14="http://schemas.microsoft.com/office/powerpoint/2010/main" val="262240199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2"/>
          <p:cNvSpPr txBox="1">
            <a:spLocks/>
          </p:cNvSpPr>
          <p:nvPr/>
        </p:nvSpPr>
        <p:spPr bwMode="auto">
          <a:xfrm>
            <a:off x="609600" y="17526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0" fontAlgn="base" latinLnBrk="0" hangingPunct="0">
              <a:lnSpc>
                <a:spcPct val="100000"/>
              </a:lnSpc>
              <a:spcBef>
                <a:spcPct val="20000"/>
              </a:spcBef>
              <a:spcAft>
                <a:spcPct val="0"/>
              </a:spcAft>
              <a:buClrTx/>
              <a:buSzTx/>
              <a:buFont typeface="Arial" pitchFamily="34" charset="0"/>
              <a:buChar char="•"/>
              <a:tabLst/>
              <a:defRPr/>
            </a:pPr>
            <a:endParaRPr kumimoji="0" lang="en-US" altLang="zh-CN" sz="2800" b="0" i="0" u="none" strike="noStrike" kern="1200" cap="none" spc="0" normalizeH="0" baseline="0" noProof="0" dirty="0">
              <a:ln>
                <a:noFill/>
              </a:ln>
              <a:solidFill>
                <a:schemeClr val="bg2">
                  <a:lumMod val="25000"/>
                </a:schemeClr>
              </a:solidFill>
              <a:effectLst/>
              <a:uLnTx/>
              <a:uFillTx/>
              <a:latin typeface="Times New Roman" pitchFamily="18" charset="0"/>
              <a:ea typeface="+mn-ea"/>
              <a:cs typeface="Times New Roman" pitchFamily="18" charset="0"/>
            </a:endParaRPr>
          </a:p>
        </p:txBody>
      </p:sp>
      <p:sp>
        <p:nvSpPr>
          <p:cNvPr id="2" name="标题 1"/>
          <p:cNvSpPr>
            <a:spLocks noGrp="1"/>
          </p:cNvSpPr>
          <p:nvPr>
            <p:ph type="title"/>
          </p:nvPr>
        </p:nvSpPr>
        <p:spPr/>
        <p:txBody>
          <a:bodyPr/>
          <a:lstStyle/>
          <a:p>
            <a:r>
              <a:rPr lang="en-US" altLang="zh-CN" dirty="0"/>
              <a:t>Attributed Relational Graphs</a:t>
            </a:r>
            <a:endParaRPr lang="zh-CN" altLang="en-US" dirty="0"/>
          </a:p>
        </p:txBody>
      </p:sp>
      <p:sp>
        <p:nvSpPr>
          <p:cNvPr id="4" name="灯片编号占位符 3"/>
          <p:cNvSpPr>
            <a:spLocks noGrp="1"/>
          </p:cNvSpPr>
          <p:nvPr>
            <p:ph type="sldNum" sz="quarter" idx="12"/>
          </p:nvPr>
        </p:nvSpPr>
        <p:spPr/>
        <p:txBody>
          <a:bodyPr/>
          <a:lstStyle/>
          <a:p>
            <a:pPr>
              <a:defRPr/>
            </a:pPr>
            <a:fld id="{0496CDA1-B2C2-440A-BCF6-820C15D1F7D4}" type="slidenum">
              <a:rPr lang="en-US" altLang="zh-CN" smtClean="0"/>
              <a:pPr>
                <a:defRPr/>
              </a:pPr>
              <a:t>67</a:t>
            </a:fld>
            <a:endParaRPr lang="en-US" altLang="zh-CN" dirty="0"/>
          </a:p>
        </p:txBody>
      </p:sp>
      <p:sp>
        <p:nvSpPr>
          <p:cNvPr id="8" name="内容占位符 2"/>
          <p:cNvSpPr txBox="1">
            <a:spLocks/>
          </p:cNvSpPr>
          <p:nvPr/>
        </p:nvSpPr>
        <p:spPr bwMode="auto">
          <a:xfrm>
            <a:off x="457200" y="15240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indent="-342900" eaLnBrk="0" hangingPunct="0">
              <a:spcBef>
                <a:spcPct val="20000"/>
              </a:spcBef>
              <a:buFont typeface="Arial" pitchFamily="34" charset="0"/>
              <a:buChar char="•"/>
            </a:pPr>
            <a:r>
              <a:rPr lang="en-US" altLang="zh-CN" sz="2400" dirty="0">
                <a:solidFill>
                  <a:schemeClr val="bg2">
                    <a:lumMod val="25000"/>
                  </a:schemeClr>
                </a:solidFill>
                <a:latin typeface="Arial" pitchFamily="34" charset="0"/>
                <a:cs typeface="Arial" pitchFamily="34" charset="0"/>
              </a:rPr>
              <a:t>An important problem is how similarities between two scenes represented using ARGs can be found.</a:t>
            </a:r>
          </a:p>
          <a:p>
            <a:pPr marL="342900" indent="-342900" eaLnBrk="0" hangingPunct="0">
              <a:spcBef>
                <a:spcPct val="20000"/>
              </a:spcBef>
              <a:buFont typeface="Arial" pitchFamily="34" charset="0"/>
              <a:buChar char="•"/>
            </a:pPr>
            <a:r>
              <a:rPr lang="en-US" altLang="zh-CN" sz="2400" dirty="0">
                <a:solidFill>
                  <a:schemeClr val="bg2">
                    <a:lumMod val="25000"/>
                  </a:schemeClr>
                </a:solidFill>
                <a:latin typeface="Arial" pitchFamily="34" charset="0"/>
                <a:cs typeface="Arial" pitchFamily="34" charset="0"/>
              </a:rPr>
              <a:t>Relational matching has been extensively studied in structural pattern recognition.</a:t>
            </a:r>
          </a:p>
          <a:p>
            <a:pPr marL="342900" indent="-342900" eaLnBrk="0" hangingPunct="0">
              <a:spcBef>
                <a:spcPct val="20000"/>
              </a:spcBef>
              <a:buFont typeface="Arial" pitchFamily="34" charset="0"/>
              <a:buChar char="•"/>
            </a:pPr>
            <a:r>
              <a:rPr lang="en-US" altLang="zh-CN" sz="2400" dirty="0">
                <a:solidFill>
                  <a:schemeClr val="bg2">
                    <a:lumMod val="25000"/>
                  </a:schemeClr>
                </a:solidFill>
                <a:latin typeface="Arial" pitchFamily="34" charset="0"/>
                <a:cs typeface="Arial" pitchFamily="34" charset="0"/>
              </a:rPr>
              <a:t>One possible solution is the “editing distance” between two ARGs that is defined as the minimum cost taken over all sequences of operations (error corrections such as substitution, insertion and deletion) that transform one ARG to the other.</a:t>
            </a:r>
          </a:p>
        </p:txBody>
      </p:sp>
    </p:spTree>
    <p:extLst>
      <p:ext uri="{BB962C8B-B14F-4D97-AF65-F5344CB8AC3E}">
        <p14:creationId xmlns:p14="http://schemas.microsoft.com/office/powerpoint/2010/main" val="402029314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2"/>
          <p:cNvSpPr txBox="1">
            <a:spLocks/>
          </p:cNvSpPr>
          <p:nvPr/>
        </p:nvSpPr>
        <p:spPr bwMode="auto">
          <a:xfrm>
            <a:off x="609600" y="17526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0" fontAlgn="base" latinLnBrk="0" hangingPunct="0">
              <a:lnSpc>
                <a:spcPct val="100000"/>
              </a:lnSpc>
              <a:spcBef>
                <a:spcPct val="20000"/>
              </a:spcBef>
              <a:spcAft>
                <a:spcPct val="0"/>
              </a:spcAft>
              <a:buClrTx/>
              <a:buSzTx/>
              <a:buFont typeface="Arial" pitchFamily="34" charset="0"/>
              <a:buChar char="•"/>
              <a:tabLst/>
              <a:defRPr/>
            </a:pPr>
            <a:endParaRPr kumimoji="0" lang="en-US" altLang="zh-CN" sz="2800" b="0" i="0" u="none" strike="noStrike" kern="1200" cap="none" spc="0" normalizeH="0" baseline="0" noProof="0" dirty="0">
              <a:ln>
                <a:noFill/>
              </a:ln>
              <a:solidFill>
                <a:schemeClr val="bg2">
                  <a:lumMod val="25000"/>
                </a:schemeClr>
              </a:solidFill>
              <a:effectLst/>
              <a:uLnTx/>
              <a:uFillTx/>
              <a:latin typeface="Times New Roman" pitchFamily="18" charset="0"/>
              <a:ea typeface="+mn-ea"/>
              <a:cs typeface="Times New Roman" pitchFamily="18" charset="0"/>
            </a:endParaRPr>
          </a:p>
        </p:txBody>
      </p:sp>
      <p:sp>
        <p:nvSpPr>
          <p:cNvPr id="2" name="标题 1"/>
          <p:cNvSpPr>
            <a:spLocks noGrp="1"/>
          </p:cNvSpPr>
          <p:nvPr>
            <p:ph type="title"/>
          </p:nvPr>
        </p:nvSpPr>
        <p:spPr/>
        <p:txBody>
          <a:bodyPr/>
          <a:lstStyle/>
          <a:p>
            <a:r>
              <a:rPr lang="en-US" altLang="zh-CN" dirty="0"/>
              <a:t>Attributed Relational Graphs</a:t>
            </a:r>
            <a:endParaRPr lang="zh-CN" altLang="en-US" dirty="0"/>
          </a:p>
        </p:txBody>
      </p:sp>
      <p:sp>
        <p:nvSpPr>
          <p:cNvPr id="4" name="灯片编号占位符 3"/>
          <p:cNvSpPr>
            <a:spLocks noGrp="1"/>
          </p:cNvSpPr>
          <p:nvPr>
            <p:ph type="sldNum" sz="quarter" idx="12"/>
          </p:nvPr>
        </p:nvSpPr>
        <p:spPr/>
        <p:txBody>
          <a:bodyPr/>
          <a:lstStyle/>
          <a:p>
            <a:pPr>
              <a:defRPr/>
            </a:pPr>
            <a:fld id="{0496CDA1-B2C2-440A-BCF6-820C15D1F7D4}" type="slidenum">
              <a:rPr lang="en-US" altLang="zh-CN" smtClean="0"/>
              <a:pPr>
                <a:defRPr/>
              </a:pPr>
              <a:t>68</a:t>
            </a:fld>
            <a:endParaRPr lang="en-US" altLang="zh-CN" dirty="0"/>
          </a:p>
        </p:txBody>
      </p:sp>
      <p:sp>
        <p:nvSpPr>
          <p:cNvPr id="8" name="内容占位符 2"/>
          <p:cNvSpPr txBox="1">
            <a:spLocks/>
          </p:cNvSpPr>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800100" lvl="1" indent="-342900" eaLnBrk="0" hangingPunct="0">
              <a:spcBef>
                <a:spcPct val="20000"/>
              </a:spcBef>
            </a:pPr>
            <a:endParaRPr lang="en-US" altLang="zh-CN" sz="2200" dirty="0">
              <a:solidFill>
                <a:schemeClr val="bg2">
                  <a:lumMod val="25000"/>
                </a:schemeClr>
              </a:solidFill>
              <a:latin typeface="Arial" pitchFamily="34" charset="0"/>
              <a:cs typeface="Arial" pitchFamily="34" charset="0"/>
            </a:endParaRPr>
          </a:p>
        </p:txBody>
      </p:sp>
      <p:pic>
        <p:nvPicPr>
          <p:cNvPr id="21506" name="Picture 2"/>
          <p:cNvPicPr>
            <a:picLocks noChangeAspect="1" noChangeArrowheads="1"/>
          </p:cNvPicPr>
          <p:nvPr/>
        </p:nvPicPr>
        <p:blipFill>
          <a:blip r:embed="rId2" cstate="print"/>
          <a:srcRect/>
          <a:stretch>
            <a:fillRect/>
          </a:stretch>
        </p:blipFill>
        <p:spPr bwMode="auto">
          <a:xfrm>
            <a:off x="609600" y="1605181"/>
            <a:ext cx="8001000" cy="4787682"/>
          </a:xfrm>
          <a:prstGeom prst="rect">
            <a:avLst/>
          </a:prstGeom>
          <a:noFill/>
          <a:ln w="9525">
            <a:noFill/>
            <a:miter lim="800000"/>
            <a:headEnd/>
            <a:tailEnd/>
          </a:ln>
        </p:spPr>
      </p:pic>
    </p:spTree>
    <p:extLst>
      <p:ext uri="{BB962C8B-B14F-4D97-AF65-F5344CB8AC3E}">
        <p14:creationId xmlns:p14="http://schemas.microsoft.com/office/powerpoint/2010/main" val="86003974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2"/>
          <p:cNvSpPr txBox="1">
            <a:spLocks/>
          </p:cNvSpPr>
          <p:nvPr/>
        </p:nvSpPr>
        <p:spPr bwMode="auto">
          <a:xfrm>
            <a:off x="609600" y="17526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0" fontAlgn="base" latinLnBrk="0" hangingPunct="0">
              <a:lnSpc>
                <a:spcPct val="100000"/>
              </a:lnSpc>
              <a:spcBef>
                <a:spcPct val="20000"/>
              </a:spcBef>
              <a:spcAft>
                <a:spcPct val="0"/>
              </a:spcAft>
              <a:buClrTx/>
              <a:buSzTx/>
              <a:buFont typeface="Arial" pitchFamily="34" charset="0"/>
              <a:buChar char="•"/>
              <a:tabLst/>
              <a:defRPr/>
            </a:pPr>
            <a:endParaRPr kumimoji="0" lang="en-US" altLang="zh-CN" sz="2800" b="0" i="0" u="none" strike="noStrike" kern="1200" cap="none" spc="0" normalizeH="0" baseline="0" noProof="0" dirty="0">
              <a:ln>
                <a:noFill/>
              </a:ln>
              <a:solidFill>
                <a:schemeClr val="bg2">
                  <a:lumMod val="25000"/>
                </a:schemeClr>
              </a:solidFill>
              <a:effectLst/>
              <a:uLnTx/>
              <a:uFillTx/>
              <a:latin typeface="Times New Roman" pitchFamily="18" charset="0"/>
              <a:ea typeface="+mn-ea"/>
              <a:cs typeface="Times New Roman" pitchFamily="18" charset="0"/>
            </a:endParaRPr>
          </a:p>
        </p:txBody>
      </p:sp>
      <p:sp>
        <p:nvSpPr>
          <p:cNvPr id="2" name="标题 1"/>
          <p:cNvSpPr>
            <a:spLocks noGrp="1"/>
          </p:cNvSpPr>
          <p:nvPr>
            <p:ph type="title"/>
          </p:nvPr>
        </p:nvSpPr>
        <p:spPr/>
        <p:txBody>
          <a:bodyPr/>
          <a:lstStyle/>
          <a:p>
            <a:r>
              <a:rPr lang="en-US" altLang="zh-CN" dirty="0"/>
              <a:t>Attributed Relational Graphs</a:t>
            </a:r>
            <a:endParaRPr lang="zh-CN" altLang="en-US" dirty="0"/>
          </a:p>
        </p:txBody>
      </p:sp>
      <p:sp>
        <p:nvSpPr>
          <p:cNvPr id="4" name="灯片编号占位符 3"/>
          <p:cNvSpPr>
            <a:spLocks noGrp="1"/>
          </p:cNvSpPr>
          <p:nvPr>
            <p:ph type="sldNum" sz="quarter" idx="12"/>
          </p:nvPr>
        </p:nvSpPr>
        <p:spPr/>
        <p:txBody>
          <a:bodyPr/>
          <a:lstStyle/>
          <a:p>
            <a:pPr>
              <a:defRPr/>
            </a:pPr>
            <a:fld id="{0496CDA1-B2C2-440A-BCF6-820C15D1F7D4}" type="slidenum">
              <a:rPr lang="en-US" altLang="zh-CN" smtClean="0"/>
              <a:pPr>
                <a:defRPr/>
              </a:pPr>
              <a:t>69</a:t>
            </a:fld>
            <a:endParaRPr lang="en-US" altLang="zh-CN" dirty="0"/>
          </a:p>
        </p:txBody>
      </p:sp>
      <p:sp>
        <p:nvSpPr>
          <p:cNvPr id="8" name="内容占位符 2"/>
          <p:cNvSpPr txBox="1">
            <a:spLocks/>
          </p:cNvSpPr>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800100" lvl="1" indent="-342900" eaLnBrk="0" hangingPunct="0">
              <a:spcBef>
                <a:spcPct val="20000"/>
              </a:spcBef>
            </a:pPr>
            <a:endParaRPr lang="en-US" altLang="zh-CN" sz="2200" dirty="0">
              <a:solidFill>
                <a:schemeClr val="bg2">
                  <a:lumMod val="25000"/>
                </a:schemeClr>
              </a:solidFill>
              <a:latin typeface="Arial" pitchFamily="34" charset="0"/>
              <a:cs typeface="Arial" pitchFamily="34" charset="0"/>
            </a:endParaRPr>
          </a:p>
        </p:txBody>
      </p:sp>
      <p:pic>
        <p:nvPicPr>
          <p:cNvPr id="22530" name="Picture 2"/>
          <p:cNvPicPr>
            <a:picLocks noChangeAspect="1" noChangeArrowheads="1"/>
          </p:cNvPicPr>
          <p:nvPr/>
        </p:nvPicPr>
        <p:blipFill>
          <a:blip r:embed="rId2" cstate="print"/>
          <a:srcRect/>
          <a:stretch>
            <a:fillRect/>
          </a:stretch>
        </p:blipFill>
        <p:spPr bwMode="auto">
          <a:xfrm>
            <a:off x="609600" y="1600200"/>
            <a:ext cx="7999198" cy="4525963"/>
          </a:xfrm>
          <a:prstGeom prst="rect">
            <a:avLst/>
          </a:prstGeom>
          <a:noFill/>
          <a:ln w="9525">
            <a:noFill/>
            <a:miter lim="800000"/>
            <a:headEnd/>
            <a:tailEnd/>
          </a:ln>
        </p:spPr>
      </p:pic>
    </p:spTree>
    <p:extLst>
      <p:ext uri="{BB962C8B-B14F-4D97-AF65-F5344CB8AC3E}">
        <p14:creationId xmlns:p14="http://schemas.microsoft.com/office/powerpoint/2010/main" val="14013661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Labeled Images and Overlays</a:t>
            </a:r>
            <a:endParaRPr lang="zh-CN" altLang="en-US" dirty="0"/>
          </a:p>
        </p:txBody>
      </p:sp>
      <p:sp>
        <p:nvSpPr>
          <p:cNvPr id="3" name="内容占位符 2"/>
          <p:cNvSpPr>
            <a:spLocks noGrp="1"/>
          </p:cNvSpPr>
          <p:nvPr>
            <p:ph idx="1"/>
          </p:nvPr>
        </p:nvSpPr>
        <p:spPr/>
        <p:txBody>
          <a:bodyPr/>
          <a:lstStyle/>
          <a:p>
            <a:endParaRPr lang="en-US" altLang="zh-CN" sz="2800" dirty="0"/>
          </a:p>
          <a:p>
            <a:endParaRPr lang="en-US" altLang="zh-CN" sz="2800" dirty="0"/>
          </a:p>
          <a:p>
            <a:endParaRPr lang="en-US" altLang="zh-CN" sz="2800" dirty="0"/>
          </a:p>
          <a:p>
            <a:endParaRPr lang="en-US" altLang="zh-CN" sz="2800" dirty="0"/>
          </a:p>
          <a:p>
            <a:endParaRPr lang="en-US" altLang="zh-CN" sz="2800" dirty="0"/>
          </a:p>
          <a:p>
            <a:endParaRPr lang="en-US" altLang="zh-CN" sz="2400" dirty="0"/>
          </a:p>
          <a:p>
            <a:pPr algn="ctr">
              <a:buNone/>
            </a:pPr>
            <a:endParaRPr lang="en-US" altLang="zh-CN" sz="1800" dirty="0"/>
          </a:p>
          <a:p>
            <a:pPr algn="ctr">
              <a:buNone/>
            </a:pPr>
            <a:r>
              <a:rPr lang="en-US" altLang="zh-CN" sz="1800" dirty="0"/>
              <a:t> An image and the corresponding labeled image after segmentation </a:t>
            </a:r>
          </a:p>
          <a:p>
            <a:pPr algn="ctr">
              <a:buNone/>
            </a:pPr>
            <a:r>
              <a:rPr lang="en-US" altLang="zh-CN" sz="1800" dirty="0"/>
              <a:t>(displayed in pseudo-color).</a:t>
            </a:r>
          </a:p>
        </p:txBody>
      </p:sp>
      <p:sp>
        <p:nvSpPr>
          <p:cNvPr id="4" name="灯片编号占位符 3"/>
          <p:cNvSpPr>
            <a:spLocks noGrp="1"/>
          </p:cNvSpPr>
          <p:nvPr>
            <p:ph type="sldNum" sz="quarter" idx="12"/>
          </p:nvPr>
        </p:nvSpPr>
        <p:spPr/>
        <p:txBody>
          <a:bodyPr/>
          <a:lstStyle/>
          <a:p>
            <a:pPr>
              <a:defRPr/>
            </a:pPr>
            <a:fld id="{0496CDA1-B2C2-440A-BCF6-820C15D1F7D4}" type="slidenum">
              <a:rPr lang="en-US" altLang="zh-CN" smtClean="0"/>
              <a:pPr>
                <a:defRPr/>
              </a:pPr>
              <a:t>7</a:t>
            </a:fld>
            <a:endParaRPr lang="en-US" altLang="zh-CN" dirty="0"/>
          </a:p>
        </p:txBody>
      </p:sp>
      <p:pic>
        <p:nvPicPr>
          <p:cNvPr id="3074" name="Picture 2"/>
          <p:cNvPicPr>
            <a:picLocks noChangeAspect="1" noChangeArrowheads="1"/>
          </p:cNvPicPr>
          <p:nvPr/>
        </p:nvPicPr>
        <p:blipFill>
          <a:blip r:embed="rId2" cstate="print"/>
          <a:srcRect/>
          <a:stretch>
            <a:fillRect/>
          </a:stretch>
        </p:blipFill>
        <p:spPr bwMode="auto">
          <a:xfrm>
            <a:off x="567558" y="1819764"/>
            <a:ext cx="8087710" cy="3024738"/>
          </a:xfrm>
          <a:prstGeom prst="rect">
            <a:avLst/>
          </a:prstGeom>
          <a:noFill/>
          <a:ln w="9525">
            <a:noFill/>
            <a:miter lim="800000"/>
            <a:headEnd/>
            <a:tailEnd/>
          </a:ln>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2"/>
          <p:cNvSpPr txBox="1">
            <a:spLocks/>
          </p:cNvSpPr>
          <p:nvPr/>
        </p:nvSpPr>
        <p:spPr bwMode="auto">
          <a:xfrm>
            <a:off x="609600" y="17526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0" fontAlgn="base" latinLnBrk="0" hangingPunct="0">
              <a:lnSpc>
                <a:spcPct val="100000"/>
              </a:lnSpc>
              <a:spcBef>
                <a:spcPct val="20000"/>
              </a:spcBef>
              <a:spcAft>
                <a:spcPct val="0"/>
              </a:spcAft>
              <a:buClrTx/>
              <a:buSzTx/>
              <a:buFont typeface="Arial" pitchFamily="34" charset="0"/>
              <a:buChar char="•"/>
              <a:tabLst/>
              <a:defRPr/>
            </a:pPr>
            <a:endParaRPr kumimoji="0" lang="en-US" altLang="zh-CN" sz="2800" b="0" i="0" u="none" strike="noStrike" kern="1200" cap="none" spc="0" normalizeH="0" baseline="0" noProof="0" dirty="0">
              <a:ln>
                <a:noFill/>
              </a:ln>
              <a:solidFill>
                <a:schemeClr val="bg2">
                  <a:lumMod val="25000"/>
                </a:schemeClr>
              </a:solidFill>
              <a:effectLst/>
              <a:uLnTx/>
              <a:uFillTx/>
              <a:latin typeface="Times New Roman" pitchFamily="18" charset="0"/>
              <a:ea typeface="+mn-ea"/>
              <a:cs typeface="Times New Roman" pitchFamily="18" charset="0"/>
            </a:endParaRPr>
          </a:p>
        </p:txBody>
      </p:sp>
      <p:sp>
        <p:nvSpPr>
          <p:cNvPr id="2" name="标题 1"/>
          <p:cNvSpPr>
            <a:spLocks noGrp="1"/>
          </p:cNvSpPr>
          <p:nvPr>
            <p:ph type="title"/>
          </p:nvPr>
        </p:nvSpPr>
        <p:spPr/>
        <p:txBody>
          <a:bodyPr/>
          <a:lstStyle/>
          <a:p>
            <a:r>
              <a:rPr lang="en-US" altLang="zh-CN" dirty="0"/>
              <a:t>Attributed Relational Graphs</a:t>
            </a:r>
            <a:endParaRPr lang="zh-CN" altLang="en-US" dirty="0"/>
          </a:p>
        </p:txBody>
      </p:sp>
      <p:sp>
        <p:nvSpPr>
          <p:cNvPr id="4" name="灯片编号占位符 3"/>
          <p:cNvSpPr>
            <a:spLocks noGrp="1"/>
          </p:cNvSpPr>
          <p:nvPr>
            <p:ph type="sldNum" sz="quarter" idx="12"/>
          </p:nvPr>
        </p:nvSpPr>
        <p:spPr/>
        <p:txBody>
          <a:bodyPr/>
          <a:lstStyle/>
          <a:p>
            <a:pPr>
              <a:defRPr/>
            </a:pPr>
            <a:fld id="{0496CDA1-B2C2-440A-BCF6-820C15D1F7D4}" type="slidenum">
              <a:rPr lang="en-US" altLang="zh-CN" smtClean="0"/>
              <a:pPr>
                <a:defRPr/>
              </a:pPr>
              <a:t>70</a:t>
            </a:fld>
            <a:endParaRPr lang="en-US" altLang="zh-CN" dirty="0"/>
          </a:p>
        </p:txBody>
      </p:sp>
      <p:sp>
        <p:nvSpPr>
          <p:cNvPr id="8" name="内容占位符 2"/>
          <p:cNvSpPr txBox="1">
            <a:spLocks/>
          </p:cNvSpPr>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800100" lvl="1" indent="-342900" eaLnBrk="0" hangingPunct="0">
              <a:spcBef>
                <a:spcPct val="20000"/>
              </a:spcBef>
            </a:pPr>
            <a:endParaRPr lang="en-US" altLang="zh-CN" sz="2200" dirty="0">
              <a:solidFill>
                <a:schemeClr val="bg2">
                  <a:lumMod val="25000"/>
                </a:schemeClr>
              </a:solidFill>
              <a:latin typeface="Arial" pitchFamily="34" charset="0"/>
              <a:cs typeface="Arial" pitchFamily="34" charset="0"/>
            </a:endParaRPr>
          </a:p>
        </p:txBody>
      </p:sp>
      <p:pic>
        <p:nvPicPr>
          <p:cNvPr id="23554" name="Picture 2"/>
          <p:cNvPicPr>
            <a:picLocks noChangeAspect="1" noChangeArrowheads="1"/>
          </p:cNvPicPr>
          <p:nvPr/>
        </p:nvPicPr>
        <p:blipFill>
          <a:blip r:embed="rId2" cstate="print"/>
          <a:srcRect/>
          <a:stretch>
            <a:fillRect/>
          </a:stretch>
        </p:blipFill>
        <p:spPr bwMode="auto">
          <a:xfrm>
            <a:off x="628650" y="1695450"/>
            <a:ext cx="7848600" cy="4477389"/>
          </a:xfrm>
          <a:prstGeom prst="rect">
            <a:avLst/>
          </a:prstGeom>
          <a:noFill/>
          <a:ln w="9525">
            <a:noFill/>
            <a:miter lim="800000"/>
            <a:headEnd/>
            <a:tailEnd/>
          </a:ln>
        </p:spPr>
      </p:pic>
    </p:spTree>
    <p:extLst>
      <p:ext uri="{BB962C8B-B14F-4D97-AF65-F5344CB8AC3E}">
        <p14:creationId xmlns:p14="http://schemas.microsoft.com/office/powerpoint/2010/main" val="248467841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2"/>
          <p:cNvSpPr txBox="1">
            <a:spLocks/>
          </p:cNvSpPr>
          <p:nvPr/>
        </p:nvSpPr>
        <p:spPr bwMode="auto">
          <a:xfrm>
            <a:off x="609600" y="17526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0" fontAlgn="base" latinLnBrk="0" hangingPunct="0">
              <a:lnSpc>
                <a:spcPct val="100000"/>
              </a:lnSpc>
              <a:spcBef>
                <a:spcPct val="20000"/>
              </a:spcBef>
              <a:spcAft>
                <a:spcPct val="0"/>
              </a:spcAft>
              <a:buClrTx/>
              <a:buSzTx/>
              <a:buFont typeface="Arial" pitchFamily="34" charset="0"/>
              <a:buChar char="•"/>
              <a:tabLst/>
              <a:defRPr/>
            </a:pPr>
            <a:endParaRPr kumimoji="0" lang="en-US" altLang="zh-CN" sz="2800" b="0" i="0" u="none" strike="noStrike" kern="1200" cap="none" spc="0" normalizeH="0" baseline="0" noProof="0" dirty="0">
              <a:ln>
                <a:noFill/>
              </a:ln>
              <a:solidFill>
                <a:schemeClr val="bg2">
                  <a:lumMod val="25000"/>
                </a:schemeClr>
              </a:solidFill>
              <a:effectLst/>
              <a:uLnTx/>
              <a:uFillTx/>
              <a:latin typeface="Times New Roman" pitchFamily="18" charset="0"/>
              <a:ea typeface="+mn-ea"/>
              <a:cs typeface="Times New Roman" pitchFamily="18" charset="0"/>
            </a:endParaRPr>
          </a:p>
        </p:txBody>
      </p:sp>
      <p:sp>
        <p:nvSpPr>
          <p:cNvPr id="2" name="标题 1"/>
          <p:cNvSpPr>
            <a:spLocks noGrp="1"/>
          </p:cNvSpPr>
          <p:nvPr>
            <p:ph type="title"/>
          </p:nvPr>
        </p:nvSpPr>
        <p:spPr/>
        <p:txBody>
          <a:bodyPr/>
          <a:lstStyle/>
          <a:p>
            <a:r>
              <a:rPr lang="en-US" altLang="zh-CN" dirty="0"/>
              <a:t>Attributed Relational Graphs</a:t>
            </a:r>
            <a:endParaRPr lang="zh-CN" altLang="en-US" dirty="0"/>
          </a:p>
        </p:txBody>
      </p:sp>
      <p:sp>
        <p:nvSpPr>
          <p:cNvPr id="4" name="灯片编号占位符 3"/>
          <p:cNvSpPr>
            <a:spLocks noGrp="1"/>
          </p:cNvSpPr>
          <p:nvPr>
            <p:ph type="sldNum" sz="quarter" idx="12"/>
          </p:nvPr>
        </p:nvSpPr>
        <p:spPr/>
        <p:txBody>
          <a:bodyPr/>
          <a:lstStyle/>
          <a:p>
            <a:pPr>
              <a:defRPr/>
            </a:pPr>
            <a:fld id="{0496CDA1-B2C2-440A-BCF6-820C15D1F7D4}" type="slidenum">
              <a:rPr lang="en-US" altLang="zh-CN" smtClean="0"/>
              <a:pPr>
                <a:defRPr/>
              </a:pPr>
              <a:t>71</a:t>
            </a:fld>
            <a:endParaRPr lang="en-US" altLang="zh-CN" dirty="0"/>
          </a:p>
        </p:txBody>
      </p:sp>
      <p:sp>
        <p:nvSpPr>
          <p:cNvPr id="8" name="内容占位符 2"/>
          <p:cNvSpPr txBox="1">
            <a:spLocks/>
          </p:cNvSpPr>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800100" lvl="1" indent="-342900" eaLnBrk="0" hangingPunct="0">
              <a:spcBef>
                <a:spcPct val="20000"/>
              </a:spcBef>
            </a:pPr>
            <a:endParaRPr lang="en-US" altLang="zh-CN" sz="2200" dirty="0">
              <a:solidFill>
                <a:schemeClr val="bg2">
                  <a:lumMod val="25000"/>
                </a:schemeClr>
              </a:solidFill>
              <a:latin typeface="Arial" pitchFamily="34" charset="0"/>
              <a:cs typeface="Arial" pitchFamily="34" charset="0"/>
            </a:endParaRPr>
          </a:p>
        </p:txBody>
      </p:sp>
      <p:pic>
        <p:nvPicPr>
          <p:cNvPr id="24578" name="Picture 2"/>
          <p:cNvPicPr>
            <a:picLocks noChangeAspect="1" noChangeArrowheads="1"/>
          </p:cNvPicPr>
          <p:nvPr/>
        </p:nvPicPr>
        <p:blipFill>
          <a:blip r:embed="rId3" cstate="print"/>
          <a:srcRect/>
          <a:stretch>
            <a:fillRect/>
          </a:stretch>
        </p:blipFill>
        <p:spPr bwMode="auto">
          <a:xfrm>
            <a:off x="548632" y="1619250"/>
            <a:ext cx="8033393" cy="4525963"/>
          </a:xfrm>
          <a:prstGeom prst="rect">
            <a:avLst/>
          </a:prstGeom>
          <a:noFill/>
          <a:ln w="9525">
            <a:noFill/>
            <a:miter lim="800000"/>
            <a:headEnd/>
            <a:tailEnd/>
          </a:ln>
        </p:spPr>
      </p:pic>
    </p:spTree>
    <p:extLst>
      <p:ext uri="{BB962C8B-B14F-4D97-AF65-F5344CB8AC3E}">
        <p14:creationId xmlns:p14="http://schemas.microsoft.com/office/powerpoint/2010/main" val="29719670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Labeled Images and Overlays</a:t>
            </a:r>
            <a:endParaRPr lang="zh-CN" altLang="en-US" dirty="0"/>
          </a:p>
        </p:txBody>
      </p:sp>
      <p:sp>
        <p:nvSpPr>
          <p:cNvPr id="3" name="内容占位符 2"/>
          <p:cNvSpPr>
            <a:spLocks noGrp="1"/>
          </p:cNvSpPr>
          <p:nvPr>
            <p:ph idx="1"/>
          </p:nvPr>
        </p:nvSpPr>
        <p:spPr/>
        <p:txBody>
          <a:bodyPr/>
          <a:lstStyle/>
          <a:p>
            <a:endParaRPr lang="en-US" altLang="zh-CN" sz="2800" dirty="0"/>
          </a:p>
          <a:p>
            <a:endParaRPr lang="en-US" altLang="zh-CN" sz="2800" dirty="0"/>
          </a:p>
          <a:p>
            <a:endParaRPr lang="en-US" altLang="zh-CN" sz="2800" dirty="0"/>
          </a:p>
          <a:p>
            <a:endParaRPr lang="en-US" altLang="zh-CN" sz="2800" dirty="0"/>
          </a:p>
          <a:p>
            <a:endParaRPr lang="en-US" altLang="zh-CN" sz="2800" dirty="0"/>
          </a:p>
          <a:p>
            <a:pPr>
              <a:buNone/>
            </a:pPr>
            <a:endParaRPr lang="en-US" altLang="zh-CN" sz="2400" dirty="0"/>
          </a:p>
          <a:p>
            <a:pPr algn="ctr">
              <a:buNone/>
            </a:pPr>
            <a:endParaRPr lang="en-US" altLang="zh-CN" sz="1800" dirty="0"/>
          </a:p>
          <a:p>
            <a:pPr algn="ctr">
              <a:buNone/>
            </a:pPr>
            <a:r>
              <a:rPr lang="en-US" altLang="zh-CN" sz="1800" dirty="0"/>
              <a:t> An image and the corresponding segmentation overlay. </a:t>
            </a:r>
          </a:p>
        </p:txBody>
      </p:sp>
      <p:sp>
        <p:nvSpPr>
          <p:cNvPr id="4" name="灯片编号占位符 3"/>
          <p:cNvSpPr>
            <a:spLocks noGrp="1"/>
          </p:cNvSpPr>
          <p:nvPr>
            <p:ph type="sldNum" sz="quarter" idx="12"/>
          </p:nvPr>
        </p:nvSpPr>
        <p:spPr/>
        <p:txBody>
          <a:bodyPr/>
          <a:lstStyle/>
          <a:p>
            <a:pPr>
              <a:defRPr/>
            </a:pPr>
            <a:fld id="{0496CDA1-B2C2-440A-BCF6-820C15D1F7D4}" type="slidenum">
              <a:rPr lang="en-US" altLang="zh-CN" smtClean="0"/>
              <a:pPr>
                <a:defRPr/>
              </a:pPr>
              <a:t>8</a:t>
            </a:fld>
            <a:endParaRPr lang="en-US" altLang="zh-CN" dirty="0"/>
          </a:p>
        </p:txBody>
      </p:sp>
      <p:pic>
        <p:nvPicPr>
          <p:cNvPr id="4098" name="Picture 2"/>
          <p:cNvPicPr>
            <a:picLocks noChangeAspect="1" noChangeArrowheads="1"/>
          </p:cNvPicPr>
          <p:nvPr/>
        </p:nvPicPr>
        <p:blipFill>
          <a:blip r:embed="rId2" cstate="print"/>
          <a:srcRect/>
          <a:stretch>
            <a:fillRect/>
          </a:stretch>
        </p:blipFill>
        <p:spPr bwMode="auto">
          <a:xfrm>
            <a:off x="457200" y="1647498"/>
            <a:ext cx="8245366" cy="3070171"/>
          </a:xfrm>
          <a:prstGeom prst="rect">
            <a:avLst/>
          </a:prstGeom>
          <a:noFill/>
          <a:ln w="9525">
            <a:noFill/>
            <a:miter lim="800000"/>
            <a:headEnd/>
            <a:tailEnd/>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2"/>
          <p:cNvSpPr txBox="1">
            <a:spLocks/>
          </p:cNvSpPr>
          <p:nvPr/>
        </p:nvSpPr>
        <p:spPr bwMode="auto">
          <a:xfrm>
            <a:off x="609600" y="17526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0" fontAlgn="base" latinLnBrk="0" hangingPunct="0">
              <a:lnSpc>
                <a:spcPct val="100000"/>
              </a:lnSpc>
              <a:spcBef>
                <a:spcPct val="20000"/>
              </a:spcBef>
              <a:spcAft>
                <a:spcPct val="0"/>
              </a:spcAft>
              <a:buClrTx/>
              <a:buSzTx/>
              <a:buFont typeface="Arial" pitchFamily="34" charset="0"/>
              <a:buChar char="•"/>
              <a:tabLst/>
              <a:defRPr/>
            </a:pPr>
            <a:endParaRPr kumimoji="0" lang="en-US" altLang="zh-CN" sz="2800" b="0" i="0" u="none" strike="noStrike" kern="1200" cap="none" spc="0" normalizeH="0" baseline="0" noProof="0" dirty="0">
              <a:ln>
                <a:noFill/>
              </a:ln>
              <a:solidFill>
                <a:schemeClr val="bg2">
                  <a:lumMod val="25000"/>
                </a:schemeClr>
              </a:solidFill>
              <a:effectLst/>
              <a:uLnTx/>
              <a:uFillTx/>
              <a:latin typeface="Times New Roman" pitchFamily="18" charset="0"/>
              <a:ea typeface="+mn-ea"/>
              <a:cs typeface="Times New Roman" pitchFamily="18" charset="0"/>
            </a:endParaRPr>
          </a:p>
        </p:txBody>
      </p:sp>
      <p:sp>
        <p:nvSpPr>
          <p:cNvPr id="2" name="标题 1"/>
          <p:cNvSpPr>
            <a:spLocks noGrp="1"/>
          </p:cNvSpPr>
          <p:nvPr>
            <p:ph type="title"/>
          </p:nvPr>
        </p:nvSpPr>
        <p:spPr/>
        <p:txBody>
          <a:bodyPr/>
          <a:lstStyle/>
          <a:p>
            <a:r>
              <a:rPr lang="en-US" altLang="zh-CN" dirty="0"/>
              <a:t>Chain Codes</a:t>
            </a:r>
            <a:endParaRPr lang="zh-CN" altLang="en-US" dirty="0"/>
          </a:p>
        </p:txBody>
      </p:sp>
      <p:sp>
        <p:nvSpPr>
          <p:cNvPr id="4" name="灯片编号占位符 3"/>
          <p:cNvSpPr>
            <a:spLocks noGrp="1"/>
          </p:cNvSpPr>
          <p:nvPr>
            <p:ph type="sldNum" sz="quarter" idx="12"/>
          </p:nvPr>
        </p:nvSpPr>
        <p:spPr/>
        <p:txBody>
          <a:bodyPr/>
          <a:lstStyle/>
          <a:p>
            <a:pPr>
              <a:defRPr/>
            </a:pPr>
            <a:fld id="{0496CDA1-B2C2-440A-BCF6-820C15D1F7D4}" type="slidenum">
              <a:rPr lang="en-US" altLang="zh-CN" smtClean="0"/>
              <a:pPr>
                <a:defRPr/>
              </a:pPr>
              <a:t>9</a:t>
            </a:fld>
            <a:endParaRPr lang="en-US" altLang="zh-CN" dirty="0"/>
          </a:p>
        </p:txBody>
      </p:sp>
      <p:sp>
        <p:nvSpPr>
          <p:cNvPr id="8" name="内容占位符 2"/>
          <p:cNvSpPr txBox="1">
            <a:spLocks/>
          </p:cNvSpPr>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lvl="0" indent="-342900" eaLnBrk="0" hangingPunct="0">
              <a:spcBef>
                <a:spcPct val="20000"/>
              </a:spcBef>
              <a:buFont typeface="Arial" pitchFamily="34" charset="0"/>
              <a:buChar char="•"/>
            </a:pPr>
            <a:r>
              <a:rPr lang="en-US" altLang="zh-CN" sz="2400" dirty="0">
                <a:solidFill>
                  <a:schemeClr val="bg2">
                    <a:lumMod val="25000"/>
                  </a:schemeClr>
                </a:solidFill>
                <a:latin typeface="Arial" pitchFamily="34" charset="0"/>
                <a:ea typeface="+mn-ea"/>
                <a:cs typeface="Arial" pitchFamily="34" charset="0"/>
              </a:rPr>
              <a:t>Regions can be represented by their boundaries in a data structure instead of an image.</a:t>
            </a:r>
          </a:p>
          <a:p>
            <a:pPr marL="342900" lvl="0" indent="-342900" eaLnBrk="0" hangingPunct="0">
              <a:spcBef>
                <a:spcPct val="20000"/>
              </a:spcBef>
              <a:buFont typeface="Arial" pitchFamily="34" charset="0"/>
              <a:buChar char="•"/>
            </a:pPr>
            <a:r>
              <a:rPr lang="en-US" altLang="zh-CN" sz="2400" dirty="0">
                <a:solidFill>
                  <a:schemeClr val="bg2">
                    <a:lumMod val="25000"/>
                  </a:schemeClr>
                </a:solidFill>
                <a:latin typeface="Arial" pitchFamily="34" charset="0"/>
                <a:ea typeface="+mn-ea"/>
                <a:cs typeface="Arial" pitchFamily="34" charset="0"/>
              </a:rPr>
              <a:t>The simplest form is just a linear list of the boundary points of each region.</a:t>
            </a:r>
          </a:p>
          <a:p>
            <a:pPr marL="342900" lvl="0" indent="-342900" eaLnBrk="0" hangingPunct="0">
              <a:spcBef>
                <a:spcPct val="20000"/>
              </a:spcBef>
              <a:buFont typeface="Arial" pitchFamily="34" charset="0"/>
              <a:buChar char="•"/>
            </a:pPr>
            <a:r>
              <a:rPr lang="en-US" altLang="zh-CN" sz="2400" dirty="0">
                <a:solidFill>
                  <a:schemeClr val="bg2">
                    <a:lumMod val="25000"/>
                  </a:schemeClr>
                </a:solidFill>
                <a:latin typeface="Arial" pitchFamily="34" charset="0"/>
                <a:ea typeface="+mn-ea"/>
                <a:cs typeface="Arial" pitchFamily="34" charset="0"/>
              </a:rPr>
              <a:t>This method generally is unacceptable because:</a:t>
            </a:r>
          </a:p>
          <a:p>
            <a:pPr marL="800100" lvl="1" indent="-342900" eaLnBrk="0" hangingPunct="0">
              <a:spcBef>
                <a:spcPct val="20000"/>
              </a:spcBef>
              <a:buFont typeface="Arial" pitchFamily="34" charset="0"/>
              <a:buChar char="•"/>
            </a:pPr>
            <a:r>
              <a:rPr lang="en-US" altLang="zh-CN" sz="2200" dirty="0">
                <a:solidFill>
                  <a:schemeClr val="bg2">
                    <a:lumMod val="25000"/>
                  </a:schemeClr>
                </a:solidFill>
                <a:latin typeface="Arial" pitchFamily="34" charset="0"/>
                <a:ea typeface="+mn-ea"/>
                <a:cs typeface="Arial" pitchFamily="34" charset="0"/>
              </a:rPr>
              <a:t>The resulting list tends to be quite long.</a:t>
            </a:r>
          </a:p>
          <a:p>
            <a:pPr marL="800100" lvl="1" indent="-342900" eaLnBrk="0" hangingPunct="0">
              <a:spcBef>
                <a:spcPct val="20000"/>
              </a:spcBef>
              <a:buFont typeface="Arial" pitchFamily="34" charset="0"/>
              <a:buChar char="•"/>
            </a:pPr>
            <a:r>
              <a:rPr lang="en-US" altLang="zh-CN" sz="2200" dirty="0">
                <a:solidFill>
                  <a:schemeClr val="bg2">
                    <a:lumMod val="25000"/>
                  </a:schemeClr>
                </a:solidFill>
                <a:latin typeface="Arial" pitchFamily="34" charset="0"/>
                <a:ea typeface="+mn-ea"/>
                <a:cs typeface="Arial" pitchFamily="34" charset="0"/>
              </a:rPr>
              <a:t>Any small disturbances along the boundary cause changes in the list that may not be related to the shape of the boundary.</a:t>
            </a:r>
          </a:p>
          <a:p>
            <a:pPr marL="342900" lvl="0" indent="-342900" eaLnBrk="0" hangingPunct="0">
              <a:spcBef>
                <a:spcPct val="20000"/>
              </a:spcBef>
              <a:buFont typeface="Arial" pitchFamily="34" charset="0"/>
              <a:buChar char="•"/>
            </a:pPr>
            <a:r>
              <a:rPr lang="en-US" altLang="zh-CN" sz="2400" dirty="0">
                <a:solidFill>
                  <a:schemeClr val="bg2">
                    <a:lumMod val="25000"/>
                  </a:schemeClr>
                </a:solidFill>
                <a:latin typeface="Arial" pitchFamily="34" charset="0"/>
                <a:cs typeface="Arial" pitchFamily="34" charset="0"/>
              </a:rPr>
              <a:t>A variation of the list of points is the chain code, which encodes the information from the list of points at any desired quantization.</a:t>
            </a:r>
            <a:endParaRPr kumimoji="0" lang="en-US" altLang="zh-CN" sz="2400" b="0" i="0" u="none" strike="noStrike" kern="1200" cap="none" spc="0" normalizeH="0" baseline="0" noProof="0" dirty="0">
              <a:ln>
                <a:noFill/>
              </a:ln>
              <a:solidFill>
                <a:schemeClr val="bg2">
                  <a:lumMod val="25000"/>
                </a:schemeClr>
              </a:solidFill>
              <a:effectLst/>
              <a:uLnTx/>
              <a:uFillTx/>
              <a:latin typeface="Arial" pitchFamily="34" charset="0"/>
              <a:ea typeface="+mn-ea"/>
              <a:cs typeface="Arial" pitchFamily="34" charset="0"/>
            </a:endParaRPr>
          </a:p>
        </p:txBody>
      </p: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xecutive">
  <a:themeElements>
    <a:clrScheme name="Executive">
      <a:dk1>
        <a:sysClr val="windowText" lastClr="000000"/>
      </a:dk1>
      <a:lt1>
        <a:sysClr val="window" lastClr="FFFFFF"/>
      </a:lt1>
      <a:dk2>
        <a:srgbClr val="2F5897"/>
      </a:dk2>
      <a:lt2>
        <a:srgbClr val="E4E9EF"/>
      </a:lt2>
      <a:accent1>
        <a:srgbClr val="6076B4"/>
      </a:accent1>
      <a:accent2>
        <a:srgbClr val="9C5252"/>
      </a:accent2>
      <a:accent3>
        <a:srgbClr val="E68422"/>
      </a:accent3>
      <a:accent4>
        <a:srgbClr val="846648"/>
      </a:accent4>
      <a:accent5>
        <a:srgbClr val="63891F"/>
      </a:accent5>
      <a:accent6>
        <a:srgbClr val="758085"/>
      </a:accent6>
      <a:hlink>
        <a:srgbClr val="3399FF"/>
      </a:hlink>
      <a:folHlink>
        <a:srgbClr val="B2B2B2"/>
      </a:folHlink>
    </a:clrScheme>
    <a:fontScheme name="Executive">
      <a:maj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Palatino Linotype"/>
        <a:ea typeface=""/>
        <a:cs typeface=""/>
        <a:font script="Jpan" typeface="HGS明朝E"/>
        <a:font script="Hang" typeface="맑은 고딕"/>
        <a:font script="Hans" typeface="宋体"/>
        <a:font script="Hant" typeface="新細明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Executiv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8575" cap="flat" cmpd="sng" algn="ctr">
          <a:solidFill>
            <a:schemeClr val="phClr"/>
          </a:solidFill>
          <a:prstDash val="solid"/>
        </a:ln>
        <a:ln w="508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50000">
              <a:schemeClr val="phClr">
                <a:tint val="80000"/>
                <a:satMod val="250000"/>
              </a:schemeClr>
            </a:gs>
            <a:gs pos="76000">
              <a:schemeClr val="phClr">
                <a:tint val="90000"/>
                <a:shade val="90000"/>
                <a:satMod val="200000"/>
              </a:schemeClr>
            </a:gs>
            <a:gs pos="92000">
              <a:schemeClr val="phClr">
                <a:tint val="90000"/>
                <a:shade val="70000"/>
                <a:satMod val="250000"/>
              </a:schemeClr>
            </a:gs>
          </a:gsLst>
          <a:path path="circle">
            <a:fillToRect l="50000" t="50000" r="50000" b="50000"/>
          </a:path>
        </a:gradFill>
        <a:blipFill>
          <a:blip xmlns:r="http://schemas.openxmlformats.org/officeDocument/2006/relationships" r:embed="rId1">
            <a:duotone>
              <a:schemeClr val="phClr">
                <a:tint val="95000"/>
              </a:schemeClr>
              <a:schemeClr val="phClr">
                <a:shade val="90000"/>
              </a:schemeClr>
            </a:duotone>
          </a:blip>
          <a:tile tx="0" ty="0" sx="100000" sy="100000" flip="none" algn="tl"/>
        </a:blip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2452</Words>
  <Application>Microsoft Office PowerPoint</Application>
  <PresentationFormat>全屏显示(4:3)</PresentationFormat>
  <Paragraphs>452</Paragraphs>
  <Slides>71</Slides>
  <Notes>52</Notes>
  <HiddenSlides>1</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71</vt:i4>
      </vt:variant>
    </vt:vector>
  </HeadingPairs>
  <TitlesOfParts>
    <vt:vector size="79" baseType="lpstr">
      <vt:lpstr>Arial</vt:lpstr>
      <vt:lpstr>Calibri</vt:lpstr>
      <vt:lpstr>Century Gothic</vt:lpstr>
      <vt:lpstr>Courier New</vt:lpstr>
      <vt:lpstr>Palatino Linotype</vt:lpstr>
      <vt:lpstr>Times New Roman</vt:lpstr>
      <vt:lpstr>Wingdings</vt:lpstr>
      <vt:lpstr>Executive</vt:lpstr>
      <vt:lpstr>Computer Vision Representation and Description </vt:lpstr>
      <vt:lpstr>Representation and Description</vt:lpstr>
      <vt:lpstr>Region Representations</vt:lpstr>
      <vt:lpstr>Labeled Images and Overlays</vt:lpstr>
      <vt:lpstr>Labeled Images and Overlays</vt:lpstr>
      <vt:lpstr>Labeled Images and Overlays</vt:lpstr>
      <vt:lpstr>Labeled Images and Overlays</vt:lpstr>
      <vt:lpstr>Labeled Images and Overlays</vt:lpstr>
      <vt:lpstr>Chain Codes</vt:lpstr>
      <vt:lpstr>Chain Codes</vt:lpstr>
      <vt:lpstr>Chain Codes</vt:lpstr>
      <vt:lpstr>Chain Codes</vt:lpstr>
      <vt:lpstr>Chain Codes</vt:lpstr>
      <vt:lpstr>Polygonal Approximations</vt:lpstr>
      <vt:lpstr>Polygonal Approximations</vt:lpstr>
      <vt:lpstr>Polygonal Approximations</vt:lpstr>
      <vt:lpstr>Polygonal Approximations</vt:lpstr>
      <vt:lpstr>Polygonal Approximations</vt:lpstr>
      <vt:lpstr>Polygonal Approximations</vt:lpstr>
      <vt:lpstr>Polygonal Approximations</vt:lpstr>
      <vt:lpstr>Polygonal Approximations</vt:lpstr>
      <vt:lpstr>Scale Space</vt:lpstr>
      <vt:lpstr>Scale Space</vt:lpstr>
      <vt:lpstr>Signatures</vt:lpstr>
      <vt:lpstr>Signatures</vt:lpstr>
      <vt:lpstr>Boundary Segments</vt:lpstr>
      <vt:lpstr>Boundary Segments</vt:lpstr>
      <vt:lpstr>Skeletons</vt:lpstr>
      <vt:lpstr>Skeletons</vt:lpstr>
      <vt:lpstr>Skeletons</vt:lpstr>
      <vt:lpstr>Skeletons</vt:lpstr>
      <vt:lpstr>Relational Representations</vt:lpstr>
      <vt:lpstr>Relational Representations</vt:lpstr>
      <vt:lpstr>Composite Regions</vt:lpstr>
      <vt:lpstr>Composite Regions</vt:lpstr>
      <vt:lpstr>Examples</vt:lpstr>
      <vt:lpstr>Region Descriptors</vt:lpstr>
      <vt:lpstr>Shape Properties</vt:lpstr>
      <vt:lpstr>Shape Properties</vt:lpstr>
      <vt:lpstr>Shape Properties</vt:lpstr>
      <vt:lpstr>Shape Properties</vt:lpstr>
      <vt:lpstr>Fourier Descriptors</vt:lpstr>
      <vt:lpstr>Fourier Descriptors</vt:lpstr>
      <vt:lpstr>Fourier Descriptors</vt:lpstr>
      <vt:lpstr>Fourier Descriptors</vt:lpstr>
      <vt:lpstr>Fourier Descriptors</vt:lpstr>
      <vt:lpstr>Statistics and Histograms</vt:lpstr>
      <vt:lpstr>Statistics and Histograms</vt:lpstr>
      <vt:lpstr>Statistics and Histograms</vt:lpstr>
      <vt:lpstr>Statistics and Histograms</vt:lpstr>
      <vt:lpstr>Statistics and Histograms</vt:lpstr>
      <vt:lpstr>Image Representations and Descriptors</vt:lpstr>
      <vt:lpstr>Tiled Representations</vt:lpstr>
      <vt:lpstr>Tiled Representations</vt:lpstr>
      <vt:lpstr>Quadtrees</vt:lpstr>
      <vt:lpstr>Quadtrees</vt:lpstr>
      <vt:lpstr>Quadtrees</vt:lpstr>
      <vt:lpstr>Quadtrees</vt:lpstr>
      <vt:lpstr>Region Adjacency Graphs</vt:lpstr>
      <vt:lpstr>Region Adjacency Graphs</vt:lpstr>
      <vt:lpstr>Attributed Relational Graphs</vt:lpstr>
      <vt:lpstr>Attributed Relational Graphs</vt:lpstr>
      <vt:lpstr>Attributed Relational Graphs</vt:lpstr>
      <vt:lpstr>Attributed Relational Graphs</vt:lpstr>
      <vt:lpstr>Attributed Relational Graphs</vt:lpstr>
      <vt:lpstr>Attributed Relational Graphs</vt:lpstr>
      <vt:lpstr>Attributed Relational Graphs</vt:lpstr>
      <vt:lpstr>Attributed Relational Graphs</vt:lpstr>
      <vt:lpstr>Attributed Relational Graphs</vt:lpstr>
      <vt:lpstr>Attributed Relational Graphs</vt:lpstr>
      <vt:lpstr>Attributed Relational Graphs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Our Curriculum</dc:title>
  <dc:creator>Apple</dc:creator>
  <cp:lastModifiedBy>YAN SUN</cp:lastModifiedBy>
  <cp:revision>1379</cp:revision>
  <dcterms:created xsi:type="dcterms:W3CDTF">2012-04-18T07:05:14Z</dcterms:created>
  <dcterms:modified xsi:type="dcterms:W3CDTF">2019-12-03T02:31:58Z</dcterms:modified>
</cp:coreProperties>
</file>